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775575" cy="11879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" userDrawn="1">
          <p15:clr>
            <a:srgbClr val="A4A3A4"/>
          </p15:clr>
        </p15:guide>
        <p15:guide id="2" pos="136" userDrawn="1">
          <p15:clr>
            <a:srgbClr val="A4A3A4"/>
          </p15:clr>
        </p15:guide>
        <p15:guide id="3" pos="4762" userDrawn="1">
          <p15:clr>
            <a:srgbClr val="A4A3A4"/>
          </p15:clr>
        </p15:guide>
        <p15:guide id="4" orient="horz" pos="73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4D"/>
    <a:srgbClr val="9EAB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AA6BE1-70E9-4A97-9788-1F9FD8B7109C}" v="2" dt="2024-09-17T12:50:47.6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43" d="100"/>
          <a:sy n="43" d="100"/>
        </p:scale>
        <p:origin x="2370" y="66"/>
      </p:cViewPr>
      <p:guideLst>
        <p:guide orient="horz" pos="226"/>
        <p:guide pos="136"/>
        <p:guide pos="4762"/>
        <p:guide orient="horz" pos="730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VOA, DANIELA - Uberaba 3, MG" userId="112c4333-43b1-4b2f-82be-70af83f87e4f" providerId="ADAL" clId="{37AA6BE1-70E9-4A97-9788-1F9FD8B7109C}"/>
    <pc:docChg chg="custSel modSld">
      <pc:chgData name="NOVOA, DANIELA - Uberaba 3, MG" userId="112c4333-43b1-4b2f-82be-70af83f87e4f" providerId="ADAL" clId="{37AA6BE1-70E9-4A97-9788-1F9FD8B7109C}" dt="2024-09-17T12:50:53.199" v="18" actId="1038"/>
      <pc:docMkLst>
        <pc:docMk/>
      </pc:docMkLst>
      <pc:sldChg chg="addSp delSp modSp mod">
        <pc:chgData name="NOVOA, DANIELA - Uberaba 3, MG" userId="112c4333-43b1-4b2f-82be-70af83f87e4f" providerId="ADAL" clId="{37AA6BE1-70E9-4A97-9788-1F9FD8B7109C}" dt="2024-09-17T12:50:53.199" v="18" actId="1038"/>
        <pc:sldMkLst>
          <pc:docMk/>
          <pc:sldMk cId="2411862409" sldId="256"/>
        </pc:sldMkLst>
        <pc:spChg chg="mod topLvl">
          <ac:chgData name="NOVOA, DANIELA - Uberaba 3, MG" userId="112c4333-43b1-4b2f-82be-70af83f87e4f" providerId="ADAL" clId="{37AA6BE1-70E9-4A97-9788-1F9FD8B7109C}" dt="2024-09-17T12:50:47.684" v="17" actId="164"/>
          <ac:spMkLst>
            <pc:docMk/>
            <pc:sldMk cId="2411862409" sldId="256"/>
            <ac:spMk id="14" creationId="{861CAAAD-48C0-47C3-8290-756C5CB7EB1A}"/>
          </ac:spMkLst>
        </pc:spChg>
        <pc:spChg chg="mod">
          <ac:chgData name="NOVOA, DANIELA - Uberaba 3, MG" userId="112c4333-43b1-4b2f-82be-70af83f87e4f" providerId="ADAL" clId="{37AA6BE1-70E9-4A97-9788-1F9FD8B7109C}" dt="2024-09-17T12:49:32.747" v="13" actId="20577"/>
          <ac:spMkLst>
            <pc:docMk/>
            <pc:sldMk cId="2411862409" sldId="256"/>
            <ac:spMk id="17" creationId="{F5E8C17F-52FB-4E71-9190-70ED5FD2D49C}"/>
          </ac:spMkLst>
        </pc:spChg>
        <pc:grpChg chg="del">
          <ac:chgData name="NOVOA, DANIELA - Uberaba 3, MG" userId="112c4333-43b1-4b2f-82be-70af83f87e4f" providerId="ADAL" clId="{37AA6BE1-70E9-4A97-9788-1F9FD8B7109C}" dt="2024-09-17T12:50:32.762" v="14" actId="478"/>
          <ac:grpSpMkLst>
            <pc:docMk/>
            <pc:sldMk cId="2411862409" sldId="256"/>
            <ac:grpSpMk id="13" creationId="{0D4A5160-03AD-4D8D-B6C6-69C5F47B3CF0}"/>
          </ac:grpSpMkLst>
        </pc:grpChg>
        <pc:grpChg chg="add mod">
          <ac:chgData name="NOVOA, DANIELA - Uberaba 3, MG" userId="112c4333-43b1-4b2f-82be-70af83f87e4f" providerId="ADAL" clId="{37AA6BE1-70E9-4A97-9788-1F9FD8B7109C}" dt="2024-09-17T12:50:47.684" v="17" actId="164"/>
          <ac:grpSpMkLst>
            <pc:docMk/>
            <pc:sldMk cId="2411862409" sldId="256"/>
            <ac:grpSpMk id="31" creationId="{5D574204-0218-DBA8-1B69-41F6101A2EC1}"/>
          </ac:grpSpMkLst>
        </pc:grpChg>
        <pc:picChg chg="del topLvl">
          <ac:chgData name="NOVOA, DANIELA - Uberaba 3, MG" userId="112c4333-43b1-4b2f-82be-70af83f87e4f" providerId="ADAL" clId="{37AA6BE1-70E9-4A97-9788-1F9FD8B7109C}" dt="2024-09-17T12:50:32.762" v="14" actId="478"/>
          <ac:picMkLst>
            <pc:docMk/>
            <pc:sldMk cId="2411862409" sldId="256"/>
            <ac:picMk id="15" creationId="{A95F6678-B862-41E7-BD7D-1747C5287768}"/>
          </ac:picMkLst>
        </pc:picChg>
        <pc:picChg chg="add mod">
          <ac:chgData name="NOVOA, DANIELA - Uberaba 3, MG" userId="112c4333-43b1-4b2f-82be-70af83f87e4f" providerId="ADAL" clId="{37AA6BE1-70E9-4A97-9788-1F9FD8B7109C}" dt="2024-09-17T12:50:53.199" v="18" actId="1038"/>
          <ac:picMkLst>
            <pc:docMk/>
            <pc:sldMk cId="2411862409" sldId="256"/>
            <ac:picMk id="18" creationId="{5C50EAE3-62AC-7763-FEE0-76B2216FB629}"/>
          </ac:picMkLst>
        </pc:picChg>
      </pc:sldChg>
    </pc:docChg>
  </pc:docChgLst>
  <pc:docChgLst>
    <pc:chgData name="Novoa, Daniela Rocha - Uberaba 3, MG" userId="112c4333-43b1-4b2f-82be-70af83f87e4f" providerId="ADAL" clId="{DEB4666D-AACB-4A43-A77A-94C33A398167}"/>
    <pc:docChg chg="modSld">
      <pc:chgData name="Novoa, Daniela Rocha - Uberaba 3, MG" userId="112c4333-43b1-4b2f-82be-70af83f87e4f" providerId="ADAL" clId="{DEB4666D-AACB-4A43-A77A-94C33A398167}" dt="2023-05-10T18:16:17.897" v="4" actId="20577"/>
      <pc:docMkLst>
        <pc:docMk/>
      </pc:docMkLst>
      <pc:sldChg chg="modSp mod">
        <pc:chgData name="Novoa, Daniela Rocha - Uberaba 3, MG" userId="112c4333-43b1-4b2f-82be-70af83f87e4f" providerId="ADAL" clId="{DEB4666D-AACB-4A43-A77A-94C33A398167}" dt="2023-05-10T18:16:17.897" v="4" actId="20577"/>
        <pc:sldMkLst>
          <pc:docMk/>
          <pc:sldMk cId="2411862409" sldId="256"/>
        </pc:sldMkLst>
        <pc:graphicFrameChg chg="modGraphic">
          <ac:chgData name="Novoa, Daniela Rocha - Uberaba 3, MG" userId="112c4333-43b1-4b2f-82be-70af83f87e4f" providerId="ADAL" clId="{DEB4666D-AACB-4A43-A77A-94C33A398167}" dt="2023-05-10T18:16:17.897" v="4" actId="20577"/>
          <ac:graphicFrameMkLst>
            <pc:docMk/>
            <pc:sldMk cId="2411862409" sldId="256"/>
            <ac:graphicFrameMk id="35" creationId="{A190A4C5-6C60-49A9-8D3F-F0C358D8E38F}"/>
          </ac:graphicFrameMkLst>
        </pc:graphicFrameChg>
      </pc:sldChg>
    </pc:docChg>
  </pc:docChgLst>
  <pc:docChgLst>
    <pc:chgData name="FREIRE, LIDIANE - Sao Paulo 2, SP" userId="7ede9bd2-1afe-4c55-ab23-7aac2f1b5ad9" providerId="ADAL" clId="{C81DA2AA-17D1-4B3F-9145-7C21E6C103A7}"/>
    <pc:docChg chg="modSld">
      <pc:chgData name="FREIRE, LIDIANE - Sao Paulo 2, SP" userId="7ede9bd2-1afe-4c55-ab23-7aac2f1b5ad9" providerId="ADAL" clId="{C81DA2AA-17D1-4B3F-9145-7C21E6C103A7}" dt="2023-07-05T21:32:28.882" v="25" actId="1076"/>
      <pc:docMkLst>
        <pc:docMk/>
      </pc:docMkLst>
      <pc:sldChg chg="modSp mod">
        <pc:chgData name="FREIRE, LIDIANE - Sao Paulo 2, SP" userId="7ede9bd2-1afe-4c55-ab23-7aac2f1b5ad9" providerId="ADAL" clId="{C81DA2AA-17D1-4B3F-9145-7C21E6C103A7}" dt="2023-07-05T21:32:28.882" v="25" actId="1076"/>
        <pc:sldMkLst>
          <pc:docMk/>
          <pc:sldMk cId="2411862409" sldId="256"/>
        </pc:sldMkLst>
        <pc:spChg chg="mod">
          <ac:chgData name="FREIRE, LIDIANE - Sao Paulo 2, SP" userId="7ede9bd2-1afe-4c55-ab23-7aac2f1b5ad9" providerId="ADAL" clId="{C81DA2AA-17D1-4B3F-9145-7C21E6C103A7}" dt="2023-07-05T21:32:28.882" v="25" actId="1076"/>
          <ac:spMkLst>
            <pc:docMk/>
            <pc:sldMk cId="2411862409" sldId="256"/>
            <ac:spMk id="17" creationId="{F5E8C17F-52FB-4E71-9190-70ED5FD2D49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944130"/>
            <a:ext cx="6609239" cy="4135743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6239364"/>
            <a:ext cx="5831681" cy="2868071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4375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5458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632461"/>
            <a:ext cx="1676608" cy="10067126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632461"/>
            <a:ext cx="4932630" cy="10067126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6955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81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961570"/>
            <a:ext cx="6706433" cy="4941443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949760"/>
            <a:ext cx="6706433" cy="2598588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113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3162304"/>
            <a:ext cx="3304619" cy="75372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3162304"/>
            <a:ext cx="3304619" cy="75372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4230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632464"/>
            <a:ext cx="6706433" cy="229610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912070"/>
            <a:ext cx="3289432" cy="142716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4339231"/>
            <a:ext cx="3289432" cy="638235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912070"/>
            <a:ext cx="3305632" cy="142716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4339231"/>
            <a:ext cx="3305632" cy="638235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2743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361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329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91951"/>
            <a:ext cx="2507825" cy="2771828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710397"/>
            <a:ext cx="3936385" cy="844197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563779"/>
            <a:ext cx="2507825" cy="6602341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0594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91951"/>
            <a:ext cx="2507825" cy="2771828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710397"/>
            <a:ext cx="3936385" cy="844197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563779"/>
            <a:ext cx="2507825" cy="6602341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492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632464"/>
            <a:ext cx="6706433" cy="2296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3162304"/>
            <a:ext cx="6706433" cy="7537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1010319"/>
            <a:ext cx="1749504" cy="632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51C5B-2CBA-4180-9173-E4CE18835239}" type="datetimeFigureOut">
              <a:rPr lang="pt-BR" smtClean="0"/>
              <a:t>17/09/2024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1010319"/>
            <a:ext cx="2624257" cy="632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1010319"/>
            <a:ext cx="1749504" cy="632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D5157-087E-4598-8E0F-72DDDFB86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7279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67F213B3-DD42-4A68-9AAB-A0F4EB7B9AAE}"/>
              </a:ext>
            </a:extLst>
          </p:cNvPr>
          <p:cNvSpPr/>
          <p:nvPr/>
        </p:nvSpPr>
        <p:spPr>
          <a:xfrm>
            <a:off x="-1" y="761253"/>
            <a:ext cx="6691879" cy="190546"/>
          </a:xfrm>
          <a:prstGeom prst="rect">
            <a:avLst/>
          </a:prstGeom>
          <a:solidFill>
            <a:srgbClr val="005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Conector Reto 15">
            <a:extLst>
              <a:ext uri="{FF2B5EF4-FFF2-40B4-BE49-F238E27FC236}">
                <a16:creationId xmlns:a16="http://schemas.microsoft.com/office/drawing/2014/main" id="{7EF80D89-57C4-493B-A009-648D2A3481B3}"/>
              </a:ext>
            </a:extLst>
          </p:cNvPr>
          <p:cNvCxnSpPr>
            <a:cxnSpLocks/>
          </p:cNvCxnSpPr>
          <p:nvPr/>
        </p:nvCxnSpPr>
        <p:spPr>
          <a:xfrm flipH="1">
            <a:off x="1" y="736323"/>
            <a:ext cx="7775574" cy="0"/>
          </a:xfrm>
          <a:prstGeom prst="line">
            <a:avLst/>
          </a:prstGeom>
          <a:ln w="12700" cap="rnd">
            <a:solidFill>
              <a:srgbClr val="00544D"/>
            </a:solidFill>
            <a:prstDash val="solid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7A513B7-0A47-4194-97C7-29C8BBB12850}"/>
              </a:ext>
            </a:extLst>
          </p:cNvPr>
          <p:cNvSpPr txBox="1"/>
          <p:nvPr/>
        </p:nvSpPr>
        <p:spPr>
          <a:xfrm>
            <a:off x="221022" y="458911"/>
            <a:ext cx="630551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pt-BR" sz="14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PERMISSÃO DE ENTRADA E TRABALHO - ESPAÇO CONFINADO - PET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F5E8C17F-52FB-4E71-9190-70ED5FD2D49C}"/>
              </a:ext>
            </a:extLst>
          </p:cNvPr>
          <p:cNvSpPr txBox="1"/>
          <p:nvPr/>
        </p:nvSpPr>
        <p:spPr>
          <a:xfrm>
            <a:off x="2659854" y="798060"/>
            <a:ext cx="3811573" cy="1077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/>
            <a:r>
              <a:rPr lang="pt-BR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Anexo 2  PGS-MFS-EHS-305 - Trabalho em Espaço Confinado REV01 Data 17/09/2024</a:t>
            </a:r>
          </a:p>
        </p:txBody>
      </p:sp>
      <p:sp>
        <p:nvSpPr>
          <p:cNvPr id="116" name="Retângulo 115">
            <a:extLst>
              <a:ext uri="{FF2B5EF4-FFF2-40B4-BE49-F238E27FC236}">
                <a16:creationId xmlns:a16="http://schemas.microsoft.com/office/drawing/2014/main" id="{500A3041-FF93-4BD3-96AB-C50126370E84}"/>
              </a:ext>
            </a:extLst>
          </p:cNvPr>
          <p:cNvSpPr/>
          <p:nvPr/>
        </p:nvSpPr>
        <p:spPr>
          <a:xfrm rot="5400000">
            <a:off x="3770470" y="7876870"/>
            <a:ext cx="234629" cy="7775571"/>
          </a:xfrm>
          <a:prstGeom prst="rect">
            <a:avLst/>
          </a:prstGeom>
          <a:solidFill>
            <a:srgbClr val="005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118" name="Retângulo 117">
            <a:extLst>
              <a:ext uri="{FF2B5EF4-FFF2-40B4-BE49-F238E27FC236}">
                <a16:creationId xmlns:a16="http://schemas.microsoft.com/office/drawing/2014/main" id="{44D7437B-A280-4550-9B36-59A475FC8527}"/>
              </a:ext>
            </a:extLst>
          </p:cNvPr>
          <p:cNvSpPr/>
          <p:nvPr/>
        </p:nvSpPr>
        <p:spPr>
          <a:xfrm>
            <a:off x="-1" y="3268407"/>
            <a:ext cx="7775575" cy="216000"/>
          </a:xfrm>
          <a:prstGeom prst="rect">
            <a:avLst/>
          </a:prstGeom>
          <a:solidFill>
            <a:srgbClr val="9EA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AVALIAÇÃO TRABALHOS EM ESPAÇO CONFINADO</a:t>
            </a:r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36561BE9-2738-4C2C-89EF-0D18F303642C}"/>
              </a:ext>
            </a:extLst>
          </p:cNvPr>
          <p:cNvGrpSpPr/>
          <p:nvPr/>
        </p:nvGrpSpPr>
        <p:grpSpPr>
          <a:xfrm>
            <a:off x="-1" y="2542882"/>
            <a:ext cx="7775575" cy="677352"/>
            <a:chOff x="-1" y="2621612"/>
            <a:chExt cx="7775575" cy="677352"/>
          </a:xfrm>
        </p:grpSpPr>
        <p:sp>
          <p:nvSpPr>
            <p:cNvPr id="94" name="Retângulo 93">
              <a:extLst>
                <a:ext uri="{FF2B5EF4-FFF2-40B4-BE49-F238E27FC236}">
                  <a16:creationId xmlns:a16="http://schemas.microsoft.com/office/drawing/2014/main" id="{687AC9F4-D6B8-4637-A786-48C32348AA41}"/>
                </a:ext>
              </a:extLst>
            </p:cNvPr>
            <p:cNvSpPr/>
            <p:nvPr/>
          </p:nvSpPr>
          <p:spPr>
            <a:xfrm>
              <a:off x="0" y="2621612"/>
              <a:ext cx="7775572" cy="216000"/>
            </a:xfrm>
            <a:prstGeom prst="rect">
              <a:avLst/>
            </a:prstGeom>
            <a:solidFill>
              <a:srgbClr val="9EAB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 EXPOSIÇÃO/ CONTATO / PROXIMIDADE COM PRODUTOS PERIGOSOS? </a:t>
              </a:r>
            </a:p>
          </p:txBody>
        </p:sp>
        <p:sp>
          <p:nvSpPr>
            <p:cNvPr id="291" name="CaixaDeTexto 290">
              <a:extLst>
                <a:ext uri="{FF2B5EF4-FFF2-40B4-BE49-F238E27FC236}">
                  <a16:creationId xmlns:a16="http://schemas.microsoft.com/office/drawing/2014/main" id="{7DEE8BE5-FA07-43CB-8185-35BEF8B1D0AF}"/>
                </a:ext>
              </a:extLst>
            </p:cNvPr>
            <p:cNvSpPr txBox="1"/>
            <p:nvPr/>
          </p:nvSpPr>
          <p:spPr>
            <a:xfrm>
              <a:off x="6579889" y="2672986"/>
              <a:ext cx="209842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Sim</a:t>
              </a:r>
            </a:p>
          </p:txBody>
        </p:sp>
        <p:sp>
          <p:nvSpPr>
            <p:cNvPr id="292" name="Retângulo 291">
              <a:extLst>
                <a:ext uri="{FF2B5EF4-FFF2-40B4-BE49-F238E27FC236}">
                  <a16:creationId xmlns:a16="http://schemas.microsoft.com/office/drawing/2014/main" id="{884C4905-B47C-4764-8A9C-56F24A68F8C8}"/>
                </a:ext>
              </a:extLst>
            </p:cNvPr>
            <p:cNvSpPr/>
            <p:nvPr/>
          </p:nvSpPr>
          <p:spPr>
            <a:xfrm>
              <a:off x="6424821" y="2662627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" name="CaixaDeTexto 300">
              <a:extLst>
                <a:ext uri="{FF2B5EF4-FFF2-40B4-BE49-F238E27FC236}">
                  <a16:creationId xmlns:a16="http://schemas.microsoft.com/office/drawing/2014/main" id="{96108E9B-BD85-4D0B-862E-9E909749BE94}"/>
                </a:ext>
              </a:extLst>
            </p:cNvPr>
            <p:cNvSpPr txBox="1"/>
            <p:nvPr/>
          </p:nvSpPr>
          <p:spPr>
            <a:xfrm>
              <a:off x="7071119" y="2672986"/>
              <a:ext cx="258877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Não</a:t>
              </a:r>
            </a:p>
          </p:txBody>
        </p:sp>
        <p:sp>
          <p:nvSpPr>
            <p:cNvPr id="302" name="Retângulo 301">
              <a:extLst>
                <a:ext uri="{FF2B5EF4-FFF2-40B4-BE49-F238E27FC236}">
                  <a16:creationId xmlns:a16="http://schemas.microsoft.com/office/drawing/2014/main" id="{3A3DB54F-7F23-4CF6-858B-DE518C56C6DC}"/>
                </a:ext>
              </a:extLst>
            </p:cNvPr>
            <p:cNvSpPr/>
            <p:nvPr/>
          </p:nvSpPr>
          <p:spPr>
            <a:xfrm>
              <a:off x="6916052" y="2662627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Retângulo 123">
              <a:extLst>
                <a:ext uri="{FF2B5EF4-FFF2-40B4-BE49-F238E27FC236}">
                  <a16:creationId xmlns:a16="http://schemas.microsoft.com/office/drawing/2014/main" id="{83AD8241-BDC0-48DA-ABA0-8083CAEFD7A8}"/>
                </a:ext>
              </a:extLst>
            </p:cNvPr>
            <p:cNvSpPr/>
            <p:nvPr/>
          </p:nvSpPr>
          <p:spPr>
            <a:xfrm>
              <a:off x="-1" y="2875165"/>
              <a:ext cx="7775575" cy="215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CaixaDeTexto 124">
              <a:extLst>
                <a:ext uri="{FF2B5EF4-FFF2-40B4-BE49-F238E27FC236}">
                  <a16:creationId xmlns:a16="http://schemas.microsoft.com/office/drawing/2014/main" id="{61449D63-D2DB-4659-BC9A-A21CD8198980}"/>
                </a:ext>
              </a:extLst>
            </p:cNvPr>
            <p:cNvSpPr txBox="1"/>
            <p:nvPr/>
          </p:nvSpPr>
          <p:spPr>
            <a:xfrm>
              <a:off x="551666" y="2898739"/>
              <a:ext cx="469090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Água</a:t>
              </a:r>
            </a:p>
          </p:txBody>
        </p:sp>
        <p:sp>
          <p:nvSpPr>
            <p:cNvPr id="126" name="Retângulo 125">
              <a:extLst>
                <a:ext uri="{FF2B5EF4-FFF2-40B4-BE49-F238E27FC236}">
                  <a16:creationId xmlns:a16="http://schemas.microsoft.com/office/drawing/2014/main" id="{15E280A2-120A-48C0-AEA8-90BA805AA321}"/>
                </a:ext>
              </a:extLst>
            </p:cNvPr>
            <p:cNvSpPr/>
            <p:nvPr/>
          </p:nvSpPr>
          <p:spPr>
            <a:xfrm>
              <a:off x="372780" y="2920506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CaixaDeTexto 126">
              <a:extLst>
                <a:ext uri="{FF2B5EF4-FFF2-40B4-BE49-F238E27FC236}">
                  <a16:creationId xmlns:a16="http://schemas.microsoft.com/office/drawing/2014/main" id="{34706A3F-BD96-43B8-B93C-DD2FFC21BF90}"/>
                </a:ext>
              </a:extLst>
            </p:cNvPr>
            <p:cNvSpPr txBox="1"/>
            <p:nvPr/>
          </p:nvSpPr>
          <p:spPr>
            <a:xfrm>
              <a:off x="551666" y="3118964"/>
              <a:ext cx="469090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Vapor</a:t>
              </a:r>
            </a:p>
          </p:txBody>
        </p:sp>
        <p:sp>
          <p:nvSpPr>
            <p:cNvPr id="128" name="Retângulo 127">
              <a:extLst>
                <a:ext uri="{FF2B5EF4-FFF2-40B4-BE49-F238E27FC236}">
                  <a16:creationId xmlns:a16="http://schemas.microsoft.com/office/drawing/2014/main" id="{FF200DFF-8409-47B0-ADED-8FC103A913D4}"/>
                </a:ext>
              </a:extLst>
            </p:cNvPr>
            <p:cNvSpPr/>
            <p:nvPr/>
          </p:nvSpPr>
          <p:spPr>
            <a:xfrm>
              <a:off x="372780" y="3140731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CaixaDeTexto 128">
              <a:extLst>
                <a:ext uri="{FF2B5EF4-FFF2-40B4-BE49-F238E27FC236}">
                  <a16:creationId xmlns:a16="http://schemas.microsoft.com/office/drawing/2014/main" id="{963EEF1B-82A2-4D2C-9426-A5101DE9F9A6}"/>
                </a:ext>
              </a:extLst>
            </p:cNvPr>
            <p:cNvSpPr txBox="1"/>
            <p:nvPr/>
          </p:nvSpPr>
          <p:spPr>
            <a:xfrm>
              <a:off x="1296189" y="2898739"/>
              <a:ext cx="469090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Gasolina</a:t>
              </a:r>
            </a:p>
          </p:txBody>
        </p:sp>
        <p:sp>
          <p:nvSpPr>
            <p:cNvPr id="130" name="Retângulo 129">
              <a:extLst>
                <a:ext uri="{FF2B5EF4-FFF2-40B4-BE49-F238E27FC236}">
                  <a16:creationId xmlns:a16="http://schemas.microsoft.com/office/drawing/2014/main" id="{0E507A12-6BA3-43ED-868D-AF00B948EC62}"/>
                </a:ext>
              </a:extLst>
            </p:cNvPr>
            <p:cNvSpPr/>
            <p:nvPr/>
          </p:nvSpPr>
          <p:spPr>
            <a:xfrm>
              <a:off x="1117303" y="2920506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CaixaDeTexto 306">
              <a:extLst>
                <a:ext uri="{FF2B5EF4-FFF2-40B4-BE49-F238E27FC236}">
                  <a16:creationId xmlns:a16="http://schemas.microsoft.com/office/drawing/2014/main" id="{A1AB605D-FE13-4CA1-AFBD-66A20E55B1A2}"/>
                </a:ext>
              </a:extLst>
            </p:cNvPr>
            <p:cNvSpPr txBox="1"/>
            <p:nvPr/>
          </p:nvSpPr>
          <p:spPr>
            <a:xfrm>
              <a:off x="1295983" y="3118964"/>
              <a:ext cx="696424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Gás Natural</a:t>
              </a:r>
            </a:p>
          </p:txBody>
        </p:sp>
        <p:sp>
          <p:nvSpPr>
            <p:cNvPr id="308" name="Retângulo 307">
              <a:extLst>
                <a:ext uri="{FF2B5EF4-FFF2-40B4-BE49-F238E27FC236}">
                  <a16:creationId xmlns:a16="http://schemas.microsoft.com/office/drawing/2014/main" id="{4022FDF0-217C-4035-879B-03AF83A666FB}"/>
                </a:ext>
              </a:extLst>
            </p:cNvPr>
            <p:cNvSpPr/>
            <p:nvPr/>
          </p:nvSpPr>
          <p:spPr>
            <a:xfrm>
              <a:off x="1117097" y="3140731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CaixaDeTexto 308">
              <a:extLst>
                <a:ext uri="{FF2B5EF4-FFF2-40B4-BE49-F238E27FC236}">
                  <a16:creationId xmlns:a16="http://schemas.microsoft.com/office/drawing/2014/main" id="{480A58AE-2526-4458-96F4-EBC00EEECC77}"/>
                </a:ext>
              </a:extLst>
            </p:cNvPr>
            <p:cNvSpPr txBox="1"/>
            <p:nvPr/>
          </p:nvSpPr>
          <p:spPr>
            <a:xfrm>
              <a:off x="2273580" y="2898739"/>
              <a:ext cx="696424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GLP</a:t>
              </a:r>
            </a:p>
          </p:txBody>
        </p:sp>
        <p:sp>
          <p:nvSpPr>
            <p:cNvPr id="310" name="Retângulo 309">
              <a:extLst>
                <a:ext uri="{FF2B5EF4-FFF2-40B4-BE49-F238E27FC236}">
                  <a16:creationId xmlns:a16="http://schemas.microsoft.com/office/drawing/2014/main" id="{3F06ABEB-5B73-498E-92C7-669C2FA87615}"/>
                </a:ext>
              </a:extLst>
            </p:cNvPr>
            <p:cNvSpPr/>
            <p:nvPr/>
          </p:nvSpPr>
          <p:spPr>
            <a:xfrm>
              <a:off x="2094694" y="2920506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CaixaDeTexto 310">
              <a:extLst>
                <a:ext uri="{FF2B5EF4-FFF2-40B4-BE49-F238E27FC236}">
                  <a16:creationId xmlns:a16="http://schemas.microsoft.com/office/drawing/2014/main" id="{24E63952-07DA-4CD6-8037-09C8C3BEE3A2}"/>
                </a:ext>
              </a:extLst>
            </p:cNvPr>
            <p:cNvSpPr txBox="1"/>
            <p:nvPr/>
          </p:nvSpPr>
          <p:spPr>
            <a:xfrm>
              <a:off x="2273580" y="3118964"/>
              <a:ext cx="696424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Soda Cáustica</a:t>
              </a:r>
            </a:p>
          </p:txBody>
        </p:sp>
        <p:sp>
          <p:nvSpPr>
            <p:cNvPr id="312" name="Retângulo 311">
              <a:extLst>
                <a:ext uri="{FF2B5EF4-FFF2-40B4-BE49-F238E27FC236}">
                  <a16:creationId xmlns:a16="http://schemas.microsoft.com/office/drawing/2014/main" id="{27A24E82-CF72-4C6D-B4AD-B4DF9EFDBD4C}"/>
                </a:ext>
              </a:extLst>
            </p:cNvPr>
            <p:cNvSpPr/>
            <p:nvPr/>
          </p:nvSpPr>
          <p:spPr>
            <a:xfrm>
              <a:off x="2094694" y="3140731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CaixaDeTexto 312">
              <a:extLst>
                <a:ext uri="{FF2B5EF4-FFF2-40B4-BE49-F238E27FC236}">
                  <a16:creationId xmlns:a16="http://schemas.microsoft.com/office/drawing/2014/main" id="{ABF6C4AA-D4AE-486E-80BF-29742DF7F2C9}"/>
                </a:ext>
              </a:extLst>
            </p:cNvPr>
            <p:cNvSpPr txBox="1"/>
            <p:nvPr/>
          </p:nvSpPr>
          <p:spPr>
            <a:xfrm>
              <a:off x="3367606" y="2898739"/>
              <a:ext cx="696424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Diesel</a:t>
              </a:r>
            </a:p>
          </p:txBody>
        </p:sp>
        <p:sp>
          <p:nvSpPr>
            <p:cNvPr id="314" name="Retângulo 313">
              <a:extLst>
                <a:ext uri="{FF2B5EF4-FFF2-40B4-BE49-F238E27FC236}">
                  <a16:creationId xmlns:a16="http://schemas.microsoft.com/office/drawing/2014/main" id="{B02E8F4B-BCE8-433E-8957-506B8BD0334E}"/>
                </a:ext>
              </a:extLst>
            </p:cNvPr>
            <p:cNvSpPr/>
            <p:nvPr/>
          </p:nvSpPr>
          <p:spPr>
            <a:xfrm>
              <a:off x="3188720" y="2920506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" name="CaixaDeTexto 320">
              <a:extLst>
                <a:ext uri="{FF2B5EF4-FFF2-40B4-BE49-F238E27FC236}">
                  <a16:creationId xmlns:a16="http://schemas.microsoft.com/office/drawing/2014/main" id="{72B0F22D-F3DF-49E7-88BF-19892F6C837C}"/>
                </a:ext>
              </a:extLst>
            </p:cNvPr>
            <p:cNvSpPr txBox="1"/>
            <p:nvPr/>
          </p:nvSpPr>
          <p:spPr>
            <a:xfrm>
              <a:off x="3367606" y="3118964"/>
              <a:ext cx="696424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Amônia</a:t>
              </a:r>
            </a:p>
          </p:txBody>
        </p:sp>
        <p:sp>
          <p:nvSpPr>
            <p:cNvPr id="322" name="Retângulo 321">
              <a:extLst>
                <a:ext uri="{FF2B5EF4-FFF2-40B4-BE49-F238E27FC236}">
                  <a16:creationId xmlns:a16="http://schemas.microsoft.com/office/drawing/2014/main" id="{DD618D75-069C-4C68-B60C-659BBFDA0AFA}"/>
                </a:ext>
              </a:extLst>
            </p:cNvPr>
            <p:cNvSpPr/>
            <p:nvPr/>
          </p:nvSpPr>
          <p:spPr>
            <a:xfrm>
              <a:off x="3188720" y="3140731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CaixaDeTexto 323">
              <a:extLst>
                <a:ext uri="{FF2B5EF4-FFF2-40B4-BE49-F238E27FC236}">
                  <a16:creationId xmlns:a16="http://schemas.microsoft.com/office/drawing/2014/main" id="{86D77395-CA85-4432-966D-1425E33493EF}"/>
                </a:ext>
              </a:extLst>
            </p:cNvPr>
            <p:cNvSpPr txBox="1"/>
            <p:nvPr/>
          </p:nvSpPr>
          <p:spPr>
            <a:xfrm>
              <a:off x="4228973" y="2898739"/>
              <a:ext cx="696424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Cal Virgem</a:t>
              </a:r>
            </a:p>
          </p:txBody>
        </p:sp>
        <p:sp>
          <p:nvSpPr>
            <p:cNvPr id="335" name="Retângulo 334">
              <a:extLst>
                <a:ext uri="{FF2B5EF4-FFF2-40B4-BE49-F238E27FC236}">
                  <a16:creationId xmlns:a16="http://schemas.microsoft.com/office/drawing/2014/main" id="{979B43EA-E379-4D38-A5F5-491D458FEC94}"/>
                </a:ext>
              </a:extLst>
            </p:cNvPr>
            <p:cNvSpPr/>
            <p:nvPr/>
          </p:nvSpPr>
          <p:spPr>
            <a:xfrm>
              <a:off x="4050087" y="2920506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" name="CaixaDeTexto 337">
              <a:extLst>
                <a:ext uri="{FF2B5EF4-FFF2-40B4-BE49-F238E27FC236}">
                  <a16:creationId xmlns:a16="http://schemas.microsoft.com/office/drawing/2014/main" id="{470AB21B-F2D2-4F42-B939-3B00EDDE59C6}"/>
                </a:ext>
              </a:extLst>
            </p:cNvPr>
            <p:cNvSpPr txBox="1"/>
            <p:nvPr/>
          </p:nvSpPr>
          <p:spPr>
            <a:xfrm>
              <a:off x="4228973" y="3118964"/>
              <a:ext cx="696424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SO</a:t>
              </a:r>
              <a:r>
                <a:rPr lang="pt-BR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341" name="Retângulo 340">
              <a:extLst>
                <a:ext uri="{FF2B5EF4-FFF2-40B4-BE49-F238E27FC236}">
                  <a16:creationId xmlns:a16="http://schemas.microsoft.com/office/drawing/2014/main" id="{77EDC074-0765-4AB3-8D89-2E0779F8B662}"/>
                </a:ext>
              </a:extLst>
            </p:cNvPr>
            <p:cNvSpPr/>
            <p:nvPr/>
          </p:nvSpPr>
          <p:spPr>
            <a:xfrm>
              <a:off x="4050087" y="3140731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" name="CaixaDeTexto 341">
              <a:extLst>
                <a:ext uri="{FF2B5EF4-FFF2-40B4-BE49-F238E27FC236}">
                  <a16:creationId xmlns:a16="http://schemas.microsoft.com/office/drawing/2014/main" id="{FF347C25-9C9E-4F4D-BE76-0C79CD8B9F7E}"/>
                </a:ext>
              </a:extLst>
            </p:cNvPr>
            <p:cNvSpPr txBox="1"/>
            <p:nvPr/>
          </p:nvSpPr>
          <p:spPr>
            <a:xfrm>
              <a:off x="5233950" y="2898739"/>
              <a:ext cx="696424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pt-BR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43" name="Retângulo 342">
              <a:extLst>
                <a:ext uri="{FF2B5EF4-FFF2-40B4-BE49-F238E27FC236}">
                  <a16:creationId xmlns:a16="http://schemas.microsoft.com/office/drawing/2014/main" id="{F93BAD56-96B7-4B30-9477-1A616C4BDD22}"/>
                </a:ext>
              </a:extLst>
            </p:cNvPr>
            <p:cNvSpPr/>
            <p:nvPr/>
          </p:nvSpPr>
          <p:spPr>
            <a:xfrm>
              <a:off x="5055064" y="2920506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CaixaDeTexto 343">
              <a:extLst>
                <a:ext uri="{FF2B5EF4-FFF2-40B4-BE49-F238E27FC236}">
                  <a16:creationId xmlns:a16="http://schemas.microsoft.com/office/drawing/2014/main" id="{2FB04DAE-6925-46CB-A408-C9FAAC89B0CF}"/>
                </a:ext>
              </a:extLst>
            </p:cNvPr>
            <p:cNvSpPr txBox="1"/>
            <p:nvPr/>
          </p:nvSpPr>
          <p:spPr>
            <a:xfrm>
              <a:off x="5233950" y="3118964"/>
              <a:ext cx="696424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Enxofre</a:t>
              </a:r>
            </a:p>
          </p:txBody>
        </p:sp>
        <p:sp>
          <p:nvSpPr>
            <p:cNvPr id="345" name="Retângulo 344">
              <a:extLst>
                <a:ext uri="{FF2B5EF4-FFF2-40B4-BE49-F238E27FC236}">
                  <a16:creationId xmlns:a16="http://schemas.microsoft.com/office/drawing/2014/main" id="{0E38A8DC-E76F-48F6-90CB-5DC7743AC806}"/>
                </a:ext>
              </a:extLst>
            </p:cNvPr>
            <p:cNvSpPr/>
            <p:nvPr/>
          </p:nvSpPr>
          <p:spPr>
            <a:xfrm>
              <a:off x="5055064" y="3140731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" name="CaixaDeTexto 345">
              <a:extLst>
                <a:ext uri="{FF2B5EF4-FFF2-40B4-BE49-F238E27FC236}">
                  <a16:creationId xmlns:a16="http://schemas.microsoft.com/office/drawing/2014/main" id="{FADEFECD-E155-40B0-8607-4779BD4F6AB3}"/>
                </a:ext>
              </a:extLst>
            </p:cNvPr>
            <p:cNvSpPr txBox="1"/>
            <p:nvPr/>
          </p:nvSpPr>
          <p:spPr>
            <a:xfrm>
              <a:off x="6093307" y="2898739"/>
              <a:ext cx="696424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Ácidos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  <a:endParaRPr lang="pt-B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Retângulo 346">
              <a:extLst>
                <a:ext uri="{FF2B5EF4-FFF2-40B4-BE49-F238E27FC236}">
                  <a16:creationId xmlns:a16="http://schemas.microsoft.com/office/drawing/2014/main" id="{03F50899-6CEF-4CC9-B3CD-1CAD2B99F72E}"/>
                </a:ext>
              </a:extLst>
            </p:cNvPr>
            <p:cNvSpPr/>
            <p:nvPr/>
          </p:nvSpPr>
          <p:spPr>
            <a:xfrm>
              <a:off x="5914421" y="2920506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" name="CaixaDeTexto 347">
              <a:extLst>
                <a:ext uri="{FF2B5EF4-FFF2-40B4-BE49-F238E27FC236}">
                  <a16:creationId xmlns:a16="http://schemas.microsoft.com/office/drawing/2014/main" id="{E97949D5-521B-46A1-B236-FF18B5F4195C}"/>
                </a:ext>
              </a:extLst>
            </p:cNvPr>
            <p:cNvSpPr txBox="1"/>
            <p:nvPr/>
          </p:nvSpPr>
          <p:spPr>
            <a:xfrm>
              <a:off x="6093307" y="3118964"/>
              <a:ext cx="696424" cy="18000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pt-BR" sz="800" dirty="0">
                  <a:latin typeface="Arial" panose="020B0604020202020204" pitchFamily="34" charset="0"/>
                  <a:cs typeface="Arial" panose="020B0604020202020204" pitchFamily="34" charset="0"/>
                </a:rPr>
                <a:t>Outros:</a:t>
              </a:r>
              <a:endParaRPr lang="pt-BR" sz="8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Retângulo 348">
              <a:extLst>
                <a:ext uri="{FF2B5EF4-FFF2-40B4-BE49-F238E27FC236}">
                  <a16:creationId xmlns:a16="http://schemas.microsoft.com/office/drawing/2014/main" id="{9E463AAB-F4D4-42FC-A3C9-D1B766BBA11A}"/>
                </a:ext>
              </a:extLst>
            </p:cNvPr>
            <p:cNvSpPr/>
            <p:nvPr/>
          </p:nvSpPr>
          <p:spPr>
            <a:xfrm>
              <a:off x="5914421" y="3140731"/>
              <a:ext cx="136467" cy="13646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ts val="800"/>
                </a:lnSpc>
              </a:pPr>
              <a:endParaRPr lang="pt-BR" sz="7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35" name="Tabela 34">
            <a:extLst>
              <a:ext uri="{FF2B5EF4-FFF2-40B4-BE49-F238E27FC236}">
                <a16:creationId xmlns:a16="http://schemas.microsoft.com/office/drawing/2014/main" id="{A190A4C5-6C60-49A9-8D3F-F0C358D8E3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455968"/>
              </p:ext>
            </p:extLst>
          </p:nvPr>
        </p:nvGraphicFramePr>
        <p:xfrm>
          <a:off x="0" y="3502222"/>
          <a:ext cx="7775576" cy="42038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75576">
                  <a:extLst>
                    <a:ext uri="{9D8B030D-6E8A-4147-A177-3AD203B41FA5}">
                      <a16:colId xmlns:a16="http://schemas.microsoft.com/office/drawing/2014/main" val="2518310296"/>
                    </a:ext>
                  </a:extLst>
                </a:gridCol>
              </a:tblGrid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(*) Os executantes e vigias devem estar devidamente capacitados, autorizados e portando credencial.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948651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área deve estar isolada (em torno, acima e abaixo).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546140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(*)Kit de resgate deve estar disponível e inspecionado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261505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(*) Bloquear todas as fontes de energia de acordo com a matriz de bloqueio, realizar teste de energia zero.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37239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Purga / lavar o espaço confinado.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597509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Instalar equipamentos de movimentação vertical  e suportes externos.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7494433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Manter equipamento de proteção respiratória / autônomo ou sistema de ar mandado estão definidos e disponíveis em local de fácil acesso.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848250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(*)Instalar/Manter iluminação geral adequada.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031264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Instalar sistema de ventilação/exaustão – Tipo de equipamento:                          tempo: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983796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Controlar os risco de desmoronamento e demolições.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656367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Controlar os risco de quedas de materiais.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764288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Instalar/manter escadas de acesso adequada e amarradas.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003733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(*)Definir meio de comunicação entre vigia e equipe de resgate _____________________________________________________________________________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266413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(*)Definir meio de comunicação será entre o vigia e os trabalhadores autorizados._______________________________________________________________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004289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(*)Os trabalhadores/executantes devem monitorar continuamente o espaço confinado. 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57293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Disponibilizar/manter equipamentos de combate a incêndio disponíveis e operantes.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598576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Necessário permissão de trabalho para execução de outras atividades?  Nº da Permissão de Trabalho: 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816916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Ligar os equipamentos elétricos a circuitos dotados de proteção DR (Diferencial Residual).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912748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spc="-2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 trabalho em áreas potencialmente explosivas disponibilizar equipamentos elétricos/eletrônicos, comunicação e monitoramento contínuo de gases aprovados e certificados</a:t>
                      </a:r>
                      <a:endParaRPr lang="pt-BR" sz="700" b="0" i="0" u="none" strike="noStrike" spc="-20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101560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Devem ser instalados cinto de segurança e linhas de vida para os trabalhadores autorizados e equipe de resgate.</a:t>
                      </a: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79389"/>
                  </a:ext>
                </a:extLst>
              </a:tr>
              <a:tr h="20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Outro: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000" marR="18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6375117"/>
                  </a:ext>
                </a:extLst>
              </a:tr>
            </a:tbl>
          </a:graphicData>
        </a:graphic>
      </p:graphicFrame>
      <p:sp>
        <p:nvSpPr>
          <p:cNvPr id="365" name="Retângulo 364">
            <a:extLst>
              <a:ext uri="{FF2B5EF4-FFF2-40B4-BE49-F238E27FC236}">
                <a16:creationId xmlns:a16="http://schemas.microsoft.com/office/drawing/2014/main" id="{DF12CCB8-6A6C-4BA6-9165-2B0DC7B3CBCA}"/>
              </a:ext>
            </a:extLst>
          </p:cNvPr>
          <p:cNvSpPr/>
          <p:nvPr/>
        </p:nvSpPr>
        <p:spPr>
          <a:xfrm>
            <a:off x="-1" y="7726293"/>
            <a:ext cx="7775575" cy="325413"/>
          </a:xfrm>
          <a:prstGeom prst="rect">
            <a:avLst/>
          </a:prstGeom>
          <a:solidFill>
            <a:srgbClr val="005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Obs.: Se houver algum item classificado com ``NÃO`` esta atividade não poderá ocorrer. Somente após a correção  das pendências.</a:t>
            </a:r>
          </a:p>
          <a:p>
            <a:pPr algn="ctr"/>
            <a:r>
              <a:rPr lang="pt-BR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itens com (*) são de aplicação obrigatória.</a:t>
            </a:r>
          </a:p>
        </p:txBody>
      </p:sp>
      <p:sp>
        <p:nvSpPr>
          <p:cNvPr id="366" name="Retângulo 365">
            <a:extLst>
              <a:ext uri="{FF2B5EF4-FFF2-40B4-BE49-F238E27FC236}">
                <a16:creationId xmlns:a16="http://schemas.microsoft.com/office/drawing/2014/main" id="{F26E1E59-72E2-43AC-8807-90720399B404}"/>
              </a:ext>
            </a:extLst>
          </p:cNvPr>
          <p:cNvSpPr/>
          <p:nvPr/>
        </p:nvSpPr>
        <p:spPr>
          <a:xfrm>
            <a:off x="-1" y="8085700"/>
            <a:ext cx="7775575" cy="216000"/>
          </a:xfrm>
          <a:prstGeom prst="rect">
            <a:avLst/>
          </a:prstGeom>
          <a:solidFill>
            <a:srgbClr val="9EA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AVALIAÇÃO/MONITORAMENTO DO LOCAL/EQUIPAMENTO </a:t>
            </a:r>
          </a:p>
        </p:txBody>
      </p:sp>
      <p:sp>
        <p:nvSpPr>
          <p:cNvPr id="367" name="Retângulo 366">
            <a:extLst>
              <a:ext uri="{FF2B5EF4-FFF2-40B4-BE49-F238E27FC236}">
                <a16:creationId xmlns:a16="http://schemas.microsoft.com/office/drawing/2014/main" id="{FB6AC7D4-ED43-4F46-B5A0-FBCE53A2DA96}"/>
              </a:ext>
            </a:extLst>
          </p:cNvPr>
          <p:cNvSpPr/>
          <p:nvPr/>
        </p:nvSpPr>
        <p:spPr>
          <a:xfrm>
            <a:off x="7349301" y="353380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Retângulo 367">
            <a:extLst>
              <a:ext uri="{FF2B5EF4-FFF2-40B4-BE49-F238E27FC236}">
                <a16:creationId xmlns:a16="http://schemas.microsoft.com/office/drawing/2014/main" id="{D60912A6-8CBE-40A6-B10E-72817BFE5F69}"/>
              </a:ext>
            </a:extLst>
          </p:cNvPr>
          <p:cNvSpPr/>
          <p:nvPr/>
        </p:nvSpPr>
        <p:spPr>
          <a:xfrm>
            <a:off x="7349301" y="373441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9" name="Retângulo 368">
            <a:extLst>
              <a:ext uri="{FF2B5EF4-FFF2-40B4-BE49-F238E27FC236}">
                <a16:creationId xmlns:a16="http://schemas.microsoft.com/office/drawing/2014/main" id="{636209CB-BFC4-4EFD-B3E3-E5EAB6E84DD9}"/>
              </a:ext>
            </a:extLst>
          </p:cNvPr>
          <p:cNvSpPr/>
          <p:nvPr/>
        </p:nvSpPr>
        <p:spPr>
          <a:xfrm>
            <a:off x="7349301" y="393501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0" name="Retângulo 369">
            <a:extLst>
              <a:ext uri="{FF2B5EF4-FFF2-40B4-BE49-F238E27FC236}">
                <a16:creationId xmlns:a16="http://schemas.microsoft.com/office/drawing/2014/main" id="{8C468E2F-63C5-411B-AABD-8B1742032D3D}"/>
              </a:ext>
            </a:extLst>
          </p:cNvPr>
          <p:cNvSpPr/>
          <p:nvPr/>
        </p:nvSpPr>
        <p:spPr>
          <a:xfrm>
            <a:off x="7349301" y="413561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1" name="Retângulo 370">
            <a:extLst>
              <a:ext uri="{FF2B5EF4-FFF2-40B4-BE49-F238E27FC236}">
                <a16:creationId xmlns:a16="http://schemas.microsoft.com/office/drawing/2014/main" id="{E72B5A75-40D4-4B24-8C05-5A46C95FF7A1}"/>
              </a:ext>
            </a:extLst>
          </p:cNvPr>
          <p:cNvSpPr/>
          <p:nvPr/>
        </p:nvSpPr>
        <p:spPr>
          <a:xfrm>
            <a:off x="7349301" y="4336216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2" name="Retângulo 371">
            <a:extLst>
              <a:ext uri="{FF2B5EF4-FFF2-40B4-BE49-F238E27FC236}">
                <a16:creationId xmlns:a16="http://schemas.microsoft.com/office/drawing/2014/main" id="{FA9C3802-C2E8-4B19-9455-128D0965510D}"/>
              </a:ext>
            </a:extLst>
          </p:cNvPr>
          <p:cNvSpPr/>
          <p:nvPr/>
        </p:nvSpPr>
        <p:spPr>
          <a:xfrm>
            <a:off x="7349301" y="453681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Retângulo 372">
            <a:extLst>
              <a:ext uri="{FF2B5EF4-FFF2-40B4-BE49-F238E27FC236}">
                <a16:creationId xmlns:a16="http://schemas.microsoft.com/office/drawing/2014/main" id="{56311A8C-80E2-4BCA-B791-AD6CD99CC0D9}"/>
              </a:ext>
            </a:extLst>
          </p:cNvPr>
          <p:cNvSpPr/>
          <p:nvPr/>
        </p:nvSpPr>
        <p:spPr>
          <a:xfrm>
            <a:off x="7349301" y="473742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4" name="Retângulo 373">
            <a:extLst>
              <a:ext uri="{FF2B5EF4-FFF2-40B4-BE49-F238E27FC236}">
                <a16:creationId xmlns:a16="http://schemas.microsoft.com/office/drawing/2014/main" id="{F2B515CE-9436-4DC0-A1DB-01E51C56F601}"/>
              </a:ext>
            </a:extLst>
          </p:cNvPr>
          <p:cNvSpPr/>
          <p:nvPr/>
        </p:nvSpPr>
        <p:spPr>
          <a:xfrm>
            <a:off x="7349301" y="493802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5" name="Retângulo 374">
            <a:extLst>
              <a:ext uri="{FF2B5EF4-FFF2-40B4-BE49-F238E27FC236}">
                <a16:creationId xmlns:a16="http://schemas.microsoft.com/office/drawing/2014/main" id="{BDB874C0-4F4D-47D5-80A9-9748644C92AE}"/>
              </a:ext>
            </a:extLst>
          </p:cNvPr>
          <p:cNvSpPr/>
          <p:nvPr/>
        </p:nvSpPr>
        <p:spPr>
          <a:xfrm>
            <a:off x="7349301" y="513862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6" name="Retângulo 375">
            <a:extLst>
              <a:ext uri="{FF2B5EF4-FFF2-40B4-BE49-F238E27FC236}">
                <a16:creationId xmlns:a16="http://schemas.microsoft.com/office/drawing/2014/main" id="{786C5970-5B6D-4C3C-8578-90076D945D9E}"/>
              </a:ext>
            </a:extLst>
          </p:cNvPr>
          <p:cNvSpPr/>
          <p:nvPr/>
        </p:nvSpPr>
        <p:spPr>
          <a:xfrm>
            <a:off x="7349301" y="5339226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7" name="Retângulo 376">
            <a:extLst>
              <a:ext uri="{FF2B5EF4-FFF2-40B4-BE49-F238E27FC236}">
                <a16:creationId xmlns:a16="http://schemas.microsoft.com/office/drawing/2014/main" id="{C4047C78-EE51-4197-AD72-CF8BF4DDF115}"/>
              </a:ext>
            </a:extLst>
          </p:cNvPr>
          <p:cNvSpPr/>
          <p:nvPr/>
        </p:nvSpPr>
        <p:spPr>
          <a:xfrm>
            <a:off x="7349301" y="553982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" name="Retângulo 377">
            <a:extLst>
              <a:ext uri="{FF2B5EF4-FFF2-40B4-BE49-F238E27FC236}">
                <a16:creationId xmlns:a16="http://schemas.microsoft.com/office/drawing/2014/main" id="{985F2490-C28A-44CA-98AF-ECC0F60197BA}"/>
              </a:ext>
            </a:extLst>
          </p:cNvPr>
          <p:cNvSpPr/>
          <p:nvPr/>
        </p:nvSpPr>
        <p:spPr>
          <a:xfrm>
            <a:off x="7349301" y="574043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9" name="Retângulo 378">
            <a:extLst>
              <a:ext uri="{FF2B5EF4-FFF2-40B4-BE49-F238E27FC236}">
                <a16:creationId xmlns:a16="http://schemas.microsoft.com/office/drawing/2014/main" id="{BCA7645D-64FB-49DF-BD70-0209E22219DB}"/>
              </a:ext>
            </a:extLst>
          </p:cNvPr>
          <p:cNvSpPr/>
          <p:nvPr/>
        </p:nvSpPr>
        <p:spPr>
          <a:xfrm>
            <a:off x="7349301" y="594103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Retângulo 379">
            <a:extLst>
              <a:ext uri="{FF2B5EF4-FFF2-40B4-BE49-F238E27FC236}">
                <a16:creationId xmlns:a16="http://schemas.microsoft.com/office/drawing/2014/main" id="{A5666822-F9B8-4814-9982-C8E4A8126CB1}"/>
              </a:ext>
            </a:extLst>
          </p:cNvPr>
          <p:cNvSpPr/>
          <p:nvPr/>
        </p:nvSpPr>
        <p:spPr>
          <a:xfrm>
            <a:off x="7349301" y="614163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1" name="Retângulo 380">
            <a:extLst>
              <a:ext uri="{FF2B5EF4-FFF2-40B4-BE49-F238E27FC236}">
                <a16:creationId xmlns:a16="http://schemas.microsoft.com/office/drawing/2014/main" id="{B7583AEB-CE1F-4519-8F85-94E0EAC580FD}"/>
              </a:ext>
            </a:extLst>
          </p:cNvPr>
          <p:cNvSpPr/>
          <p:nvPr/>
        </p:nvSpPr>
        <p:spPr>
          <a:xfrm>
            <a:off x="7349301" y="6342236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Retângulo 381">
            <a:extLst>
              <a:ext uri="{FF2B5EF4-FFF2-40B4-BE49-F238E27FC236}">
                <a16:creationId xmlns:a16="http://schemas.microsoft.com/office/drawing/2014/main" id="{E84C7EE6-E240-4CC3-BD6F-E121D3C5F094}"/>
              </a:ext>
            </a:extLst>
          </p:cNvPr>
          <p:cNvSpPr/>
          <p:nvPr/>
        </p:nvSpPr>
        <p:spPr>
          <a:xfrm>
            <a:off x="7349301" y="654283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3" name="Retângulo 382">
            <a:extLst>
              <a:ext uri="{FF2B5EF4-FFF2-40B4-BE49-F238E27FC236}">
                <a16:creationId xmlns:a16="http://schemas.microsoft.com/office/drawing/2014/main" id="{BD1B6060-F707-4DCE-AA57-CDBF706BD9D8}"/>
              </a:ext>
            </a:extLst>
          </p:cNvPr>
          <p:cNvSpPr/>
          <p:nvPr/>
        </p:nvSpPr>
        <p:spPr>
          <a:xfrm>
            <a:off x="7349301" y="674344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Retângulo 383">
            <a:extLst>
              <a:ext uri="{FF2B5EF4-FFF2-40B4-BE49-F238E27FC236}">
                <a16:creationId xmlns:a16="http://schemas.microsoft.com/office/drawing/2014/main" id="{6CA66461-9539-4AC1-9037-D850B765CECB}"/>
              </a:ext>
            </a:extLst>
          </p:cNvPr>
          <p:cNvSpPr/>
          <p:nvPr/>
        </p:nvSpPr>
        <p:spPr>
          <a:xfrm>
            <a:off x="7349301" y="694404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5" name="Retângulo 384">
            <a:extLst>
              <a:ext uri="{FF2B5EF4-FFF2-40B4-BE49-F238E27FC236}">
                <a16:creationId xmlns:a16="http://schemas.microsoft.com/office/drawing/2014/main" id="{5CD8096E-DD48-4DEB-9C58-5B310F2B4FAA}"/>
              </a:ext>
            </a:extLst>
          </p:cNvPr>
          <p:cNvSpPr/>
          <p:nvPr/>
        </p:nvSpPr>
        <p:spPr>
          <a:xfrm>
            <a:off x="7349301" y="714464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7" name="Retângulo 386">
            <a:extLst>
              <a:ext uri="{FF2B5EF4-FFF2-40B4-BE49-F238E27FC236}">
                <a16:creationId xmlns:a16="http://schemas.microsoft.com/office/drawing/2014/main" id="{E8323E9A-B1C6-46C9-BA01-EEB377C64E4B}"/>
              </a:ext>
            </a:extLst>
          </p:cNvPr>
          <p:cNvSpPr/>
          <p:nvPr/>
        </p:nvSpPr>
        <p:spPr>
          <a:xfrm>
            <a:off x="7349301" y="754584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Retângulo 433">
            <a:extLst>
              <a:ext uri="{FF2B5EF4-FFF2-40B4-BE49-F238E27FC236}">
                <a16:creationId xmlns:a16="http://schemas.microsoft.com/office/drawing/2014/main" id="{46269436-C1E7-48C1-9492-75EE7079E1CA}"/>
              </a:ext>
            </a:extLst>
          </p:cNvPr>
          <p:cNvSpPr/>
          <p:nvPr/>
        </p:nvSpPr>
        <p:spPr>
          <a:xfrm>
            <a:off x="7349301" y="733144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Retângulo 388">
            <a:extLst>
              <a:ext uri="{FF2B5EF4-FFF2-40B4-BE49-F238E27FC236}">
                <a16:creationId xmlns:a16="http://schemas.microsoft.com/office/drawing/2014/main" id="{FA20C4D2-E9CD-47A5-A1DF-C55CC533B307}"/>
              </a:ext>
            </a:extLst>
          </p:cNvPr>
          <p:cNvSpPr/>
          <p:nvPr/>
        </p:nvSpPr>
        <p:spPr>
          <a:xfrm>
            <a:off x="7087801" y="353380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Retângulo 389">
            <a:extLst>
              <a:ext uri="{FF2B5EF4-FFF2-40B4-BE49-F238E27FC236}">
                <a16:creationId xmlns:a16="http://schemas.microsoft.com/office/drawing/2014/main" id="{1D9C952A-A6DE-47DB-BBFC-9102B0E7615C}"/>
              </a:ext>
            </a:extLst>
          </p:cNvPr>
          <p:cNvSpPr/>
          <p:nvPr/>
        </p:nvSpPr>
        <p:spPr>
          <a:xfrm>
            <a:off x="7087801" y="373441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Retângulo 390">
            <a:extLst>
              <a:ext uri="{FF2B5EF4-FFF2-40B4-BE49-F238E27FC236}">
                <a16:creationId xmlns:a16="http://schemas.microsoft.com/office/drawing/2014/main" id="{8E8EE0B5-81E2-4AA2-9E0B-89EC19CBA0D6}"/>
              </a:ext>
            </a:extLst>
          </p:cNvPr>
          <p:cNvSpPr/>
          <p:nvPr/>
        </p:nvSpPr>
        <p:spPr>
          <a:xfrm>
            <a:off x="7087801" y="393501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Retângulo 391">
            <a:extLst>
              <a:ext uri="{FF2B5EF4-FFF2-40B4-BE49-F238E27FC236}">
                <a16:creationId xmlns:a16="http://schemas.microsoft.com/office/drawing/2014/main" id="{9D9463FC-C84F-48B1-97F3-294C3213AE82}"/>
              </a:ext>
            </a:extLst>
          </p:cNvPr>
          <p:cNvSpPr/>
          <p:nvPr/>
        </p:nvSpPr>
        <p:spPr>
          <a:xfrm>
            <a:off x="7087801" y="413561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3" name="Retângulo 392">
            <a:extLst>
              <a:ext uri="{FF2B5EF4-FFF2-40B4-BE49-F238E27FC236}">
                <a16:creationId xmlns:a16="http://schemas.microsoft.com/office/drawing/2014/main" id="{2BD2599A-D3E4-4A70-A7C0-3B28DCF41416}"/>
              </a:ext>
            </a:extLst>
          </p:cNvPr>
          <p:cNvSpPr/>
          <p:nvPr/>
        </p:nvSpPr>
        <p:spPr>
          <a:xfrm>
            <a:off x="7087801" y="4336216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4" name="Retângulo 393">
            <a:extLst>
              <a:ext uri="{FF2B5EF4-FFF2-40B4-BE49-F238E27FC236}">
                <a16:creationId xmlns:a16="http://schemas.microsoft.com/office/drawing/2014/main" id="{ED1E910B-50FA-4358-A326-2BBD7F3D136B}"/>
              </a:ext>
            </a:extLst>
          </p:cNvPr>
          <p:cNvSpPr/>
          <p:nvPr/>
        </p:nvSpPr>
        <p:spPr>
          <a:xfrm>
            <a:off x="7087801" y="453681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5" name="Retângulo 394">
            <a:extLst>
              <a:ext uri="{FF2B5EF4-FFF2-40B4-BE49-F238E27FC236}">
                <a16:creationId xmlns:a16="http://schemas.microsoft.com/office/drawing/2014/main" id="{19FC7C11-FC57-4BA6-B49C-7E24B3CDE08E}"/>
              </a:ext>
            </a:extLst>
          </p:cNvPr>
          <p:cNvSpPr/>
          <p:nvPr/>
        </p:nvSpPr>
        <p:spPr>
          <a:xfrm>
            <a:off x="7087801" y="473742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6" name="Retângulo 395">
            <a:extLst>
              <a:ext uri="{FF2B5EF4-FFF2-40B4-BE49-F238E27FC236}">
                <a16:creationId xmlns:a16="http://schemas.microsoft.com/office/drawing/2014/main" id="{4B35774C-A4BC-4384-8C35-08EA220BCF4F}"/>
              </a:ext>
            </a:extLst>
          </p:cNvPr>
          <p:cNvSpPr/>
          <p:nvPr/>
        </p:nvSpPr>
        <p:spPr>
          <a:xfrm>
            <a:off x="7087801" y="493802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7" name="Retângulo 396">
            <a:extLst>
              <a:ext uri="{FF2B5EF4-FFF2-40B4-BE49-F238E27FC236}">
                <a16:creationId xmlns:a16="http://schemas.microsoft.com/office/drawing/2014/main" id="{90769673-051A-4D83-8015-8EEDFAAFA215}"/>
              </a:ext>
            </a:extLst>
          </p:cNvPr>
          <p:cNvSpPr/>
          <p:nvPr/>
        </p:nvSpPr>
        <p:spPr>
          <a:xfrm>
            <a:off x="7087801" y="513862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8" name="Retângulo 397">
            <a:extLst>
              <a:ext uri="{FF2B5EF4-FFF2-40B4-BE49-F238E27FC236}">
                <a16:creationId xmlns:a16="http://schemas.microsoft.com/office/drawing/2014/main" id="{9033ABD5-CC6E-4F9B-8407-DDC8AF05BCA7}"/>
              </a:ext>
            </a:extLst>
          </p:cNvPr>
          <p:cNvSpPr/>
          <p:nvPr/>
        </p:nvSpPr>
        <p:spPr>
          <a:xfrm>
            <a:off x="7087801" y="5339226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" name="Retângulo 398">
            <a:extLst>
              <a:ext uri="{FF2B5EF4-FFF2-40B4-BE49-F238E27FC236}">
                <a16:creationId xmlns:a16="http://schemas.microsoft.com/office/drawing/2014/main" id="{843BB299-33C1-4E41-8BF0-ABDC044FE937}"/>
              </a:ext>
            </a:extLst>
          </p:cNvPr>
          <p:cNvSpPr/>
          <p:nvPr/>
        </p:nvSpPr>
        <p:spPr>
          <a:xfrm>
            <a:off x="7087801" y="553982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0" name="Retângulo 399">
            <a:extLst>
              <a:ext uri="{FF2B5EF4-FFF2-40B4-BE49-F238E27FC236}">
                <a16:creationId xmlns:a16="http://schemas.microsoft.com/office/drawing/2014/main" id="{4B0B4F83-4180-4916-88F9-E5DBD6DF80EF}"/>
              </a:ext>
            </a:extLst>
          </p:cNvPr>
          <p:cNvSpPr/>
          <p:nvPr/>
        </p:nvSpPr>
        <p:spPr>
          <a:xfrm>
            <a:off x="7087801" y="574043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1" name="Retângulo 400">
            <a:extLst>
              <a:ext uri="{FF2B5EF4-FFF2-40B4-BE49-F238E27FC236}">
                <a16:creationId xmlns:a16="http://schemas.microsoft.com/office/drawing/2014/main" id="{BF6D63EF-CC9B-4E1D-9BFA-3B4A9401E83E}"/>
              </a:ext>
            </a:extLst>
          </p:cNvPr>
          <p:cNvSpPr/>
          <p:nvPr/>
        </p:nvSpPr>
        <p:spPr>
          <a:xfrm>
            <a:off x="7087801" y="594103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2" name="Retângulo 401">
            <a:extLst>
              <a:ext uri="{FF2B5EF4-FFF2-40B4-BE49-F238E27FC236}">
                <a16:creationId xmlns:a16="http://schemas.microsoft.com/office/drawing/2014/main" id="{C7DBC1B2-53DC-4A4A-AABA-7B0CFBA6D74B}"/>
              </a:ext>
            </a:extLst>
          </p:cNvPr>
          <p:cNvSpPr/>
          <p:nvPr/>
        </p:nvSpPr>
        <p:spPr>
          <a:xfrm>
            <a:off x="7087801" y="614163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3" name="Retângulo 402">
            <a:extLst>
              <a:ext uri="{FF2B5EF4-FFF2-40B4-BE49-F238E27FC236}">
                <a16:creationId xmlns:a16="http://schemas.microsoft.com/office/drawing/2014/main" id="{F127A394-82B7-4B1D-A7C7-F0C8B20F6FE9}"/>
              </a:ext>
            </a:extLst>
          </p:cNvPr>
          <p:cNvSpPr/>
          <p:nvPr/>
        </p:nvSpPr>
        <p:spPr>
          <a:xfrm>
            <a:off x="7087801" y="6342236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Retângulo 403">
            <a:extLst>
              <a:ext uri="{FF2B5EF4-FFF2-40B4-BE49-F238E27FC236}">
                <a16:creationId xmlns:a16="http://schemas.microsoft.com/office/drawing/2014/main" id="{AA8759F8-93B2-4C96-8469-A3634FD92ACB}"/>
              </a:ext>
            </a:extLst>
          </p:cNvPr>
          <p:cNvSpPr/>
          <p:nvPr/>
        </p:nvSpPr>
        <p:spPr>
          <a:xfrm>
            <a:off x="7087801" y="654283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5" name="Retângulo 404">
            <a:extLst>
              <a:ext uri="{FF2B5EF4-FFF2-40B4-BE49-F238E27FC236}">
                <a16:creationId xmlns:a16="http://schemas.microsoft.com/office/drawing/2014/main" id="{4EFF07CB-E520-4284-93A5-3AA1AF80A13A}"/>
              </a:ext>
            </a:extLst>
          </p:cNvPr>
          <p:cNvSpPr/>
          <p:nvPr/>
        </p:nvSpPr>
        <p:spPr>
          <a:xfrm>
            <a:off x="7087801" y="674344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6" name="Retângulo 405">
            <a:extLst>
              <a:ext uri="{FF2B5EF4-FFF2-40B4-BE49-F238E27FC236}">
                <a16:creationId xmlns:a16="http://schemas.microsoft.com/office/drawing/2014/main" id="{8D3062D0-9A64-4D60-BA40-2EA94BF60913}"/>
              </a:ext>
            </a:extLst>
          </p:cNvPr>
          <p:cNvSpPr/>
          <p:nvPr/>
        </p:nvSpPr>
        <p:spPr>
          <a:xfrm>
            <a:off x="7087801" y="694404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7" name="Retângulo 406">
            <a:extLst>
              <a:ext uri="{FF2B5EF4-FFF2-40B4-BE49-F238E27FC236}">
                <a16:creationId xmlns:a16="http://schemas.microsoft.com/office/drawing/2014/main" id="{23AC6858-A537-4D94-8557-622B7E5B4B08}"/>
              </a:ext>
            </a:extLst>
          </p:cNvPr>
          <p:cNvSpPr/>
          <p:nvPr/>
        </p:nvSpPr>
        <p:spPr>
          <a:xfrm>
            <a:off x="7087801" y="714464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" name="Retângulo 408">
            <a:extLst>
              <a:ext uri="{FF2B5EF4-FFF2-40B4-BE49-F238E27FC236}">
                <a16:creationId xmlns:a16="http://schemas.microsoft.com/office/drawing/2014/main" id="{4B42177E-F289-4FCD-B13B-6C24FD076E2F}"/>
              </a:ext>
            </a:extLst>
          </p:cNvPr>
          <p:cNvSpPr/>
          <p:nvPr/>
        </p:nvSpPr>
        <p:spPr>
          <a:xfrm>
            <a:off x="7087801" y="754584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3" name="Retângulo 432">
            <a:extLst>
              <a:ext uri="{FF2B5EF4-FFF2-40B4-BE49-F238E27FC236}">
                <a16:creationId xmlns:a16="http://schemas.microsoft.com/office/drawing/2014/main" id="{15D9F3CE-047E-492E-96A7-3620D4FB46E1}"/>
              </a:ext>
            </a:extLst>
          </p:cNvPr>
          <p:cNvSpPr/>
          <p:nvPr/>
        </p:nvSpPr>
        <p:spPr>
          <a:xfrm>
            <a:off x="7087801" y="733144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" name="Retângulo 410">
            <a:extLst>
              <a:ext uri="{FF2B5EF4-FFF2-40B4-BE49-F238E27FC236}">
                <a16:creationId xmlns:a16="http://schemas.microsoft.com/office/drawing/2014/main" id="{B384D887-6666-4BB0-A8BA-C7C232AAA80F}"/>
              </a:ext>
            </a:extLst>
          </p:cNvPr>
          <p:cNvSpPr/>
          <p:nvPr/>
        </p:nvSpPr>
        <p:spPr>
          <a:xfrm>
            <a:off x="6826302" y="353380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" name="Retângulo 411">
            <a:extLst>
              <a:ext uri="{FF2B5EF4-FFF2-40B4-BE49-F238E27FC236}">
                <a16:creationId xmlns:a16="http://schemas.microsoft.com/office/drawing/2014/main" id="{354A8C5F-1DD9-466E-8269-20DFD36E4FC5}"/>
              </a:ext>
            </a:extLst>
          </p:cNvPr>
          <p:cNvSpPr/>
          <p:nvPr/>
        </p:nvSpPr>
        <p:spPr>
          <a:xfrm>
            <a:off x="6826302" y="373441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" name="Retângulo 412">
            <a:extLst>
              <a:ext uri="{FF2B5EF4-FFF2-40B4-BE49-F238E27FC236}">
                <a16:creationId xmlns:a16="http://schemas.microsoft.com/office/drawing/2014/main" id="{C7B78828-9114-4C30-A13E-0DB40EA24E67}"/>
              </a:ext>
            </a:extLst>
          </p:cNvPr>
          <p:cNvSpPr/>
          <p:nvPr/>
        </p:nvSpPr>
        <p:spPr>
          <a:xfrm>
            <a:off x="6826302" y="393501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" name="Retângulo 413">
            <a:extLst>
              <a:ext uri="{FF2B5EF4-FFF2-40B4-BE49-F238E27FC236}">
                <a16:creationId xmlns:a16="http://schemas.microsoft.com/office/drawing/2014/main" id="{0FB5CA15-61D6-48A5-9555-27904AF3DC31}"/>
              </a:ext>
            </a:extLst>
          </p:cNvPr>
          <p:cNvSpPr/>
          <p:nvPr/>
        </p:nvSpPr>
        <p:spPr>
          <a:xfrm>
            <a:off x="6826302" y="413561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" name="Retângulo 414">
            <a:extLst>
              <a:ext uri="{FF2B5EF4-FFF2-40B4-BE49-F238E27FC236}">
                <a16:creationId xmlns:a16="http://schemas.microsoft.com/office/drawing/2014/main" id="{84BC6040-034C-4B66-B55B-132831FDC8B4}"/>
              </a:ext>
            </a:extLst>
          </p:cNvPr>
          <p:cNvSpPr/>
          <p:nvPr/>
        </p:nvSpPr>
        <p:spPr>
          <a:xfrm>
            <a:off x="6826302" y="4336216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6" name="Retângulo 415">
            <a:extLst>
              <a:ext uri="{FF2B5EF4-FFF2-40B4-BE49-F238E27FC236}">
                <a16:creationId xmlns:a16="http://schemas.microsoft.com/office/drawing/2014/main" id="{9C37804F-2C93-4034-A3E3-6A94EE0B5897}"/>
              </a:ext>
            </a:extLst>
          </p:cNvPr>
          <p:cNvSpPr/>
          <p:nvPr/>
        </p:nvSpPr>
        <p:spPr>
          <a:xfrm>
            <a:off x="6826302" y="453681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" name="Retângulo 416">
            <a:extLst>
              <a:ext uri="{FF2B5EF4-FFF2-40B4-BE49-F238E27FC236}">
                <a16:creationId xmlns:a16="http://schemas.microsoft.com/office/drawing/2014/main" id="{64A174F9-BDF1-46BF-9085-DE3C2CD7196A}"/>
              </a:ext>
            </a:extLst>
          </p:cNvPr>
          <p:cNvSpPr/>
          <p:nvPr/>
        </p:nvSpPr>
        <p:spPr>
          <a:xfrm>
            <a:off x="6826302" y="473742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8" name="Retângulo 417">
            <a:extLst>
              <a:ext uri="{FF2B5EF4-FFF2-40B4-BE49-F238E27FC236}">
                <a16:creationId xmlns:a16="http://schemas.microsoft.com/office/drawing/2014/main" id="{3988D974-6B69-4959-981B-282AE8E5604A}"/>
              </a:ext>
            </a:extLst>
          </p:cNvPr>
          <p:cNvSpPr/>
          <p:nvPr/>
        </p:nvSpPr>
        <p:spPr>
          <a:xfrm>
            <a:off x="6826302" y="493802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" name="Retângulo 418">
            <a:extLst>
              <a:ext uri="{FF2B5EF4-FFF2-40B4-BE49-F238E27FC236}">
                <a16:creationId xmlns:a16="http://schemas.microsoft.com/office/drawing/2014/main" id="{5084959C-B0B4-4344-8F0E-F9F9B18DBD27}"/>
              </a:ext>
            </a:extLst>
          </p:cNvPr>
          <p:cNvSpPr/>
          <p:nvPr/>
        </p:nvSpPr>
        <p:spPr>
          <a:xfrm>
            <a:off x="6826302" y="513862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0" name="Retângulo 419">
            <a:extLst>
              <a:ext uri="{FF2B5EF4-FFF2-40B4-BE49-F238E27FC236}">
                <a16:creationId xmlns:a16="http://schemas.microsoft.com/office/drawing/2014/main" id="{D463F662-EAAC-4DC2-B8F0-710DE827C63A}"/>
              </a:ext>
            </a:extLst>
          </p:cNvPr>
          <p:cNvSpPr/>
          <p:nvPr/>
        </p:nvSpPr>
        <p:spPr>
          <a:xfrm>
            <a:off x="6826302" y="5339226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Retângulo 420">
            <a:extLst>
              <a:ext uri="{FF2B5EF4-FFF2-40B4-BE49-F238E27FC236}">
                <a16:creationId xmlns:a16="http://schemas.microsoft.com/office/drawing/2014/main" id="{71146614-F798-4E5A-B424-47012875D13D}"/>
              </a:ext>
            </a:extLst>
          </p:cNvPr>
          <p:cNvSpPr/>
          <p:nvPr/>
        </p:nvSpPr>
        <p:spPr>
          <a:xfrm>
            <a:off x="6826302" y="553982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Retângulo 421">
            <a:extLst>
              <a:ext uri="{FF2B5EF4-FFF2-40B4-BE49-F238E27FC236}">
                <a16:creationId xmlns:a16="http://schemas.microsoft.com/office/drawing/2014/main" id="{8BC1C235-0A1C-45A9-A57C-9047763CB6F8}"/>
              </a:ext>
            </a:extLst>
          </p:cNvPr>
          <p:cNvSpPr/>
          <p:nvPr/>
        </p:nvSpPr>
        <p:spPr>
          <a:xfrm>
            <a:off x="6826302" y="574043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Retângulo 422">
            <a:extLst>
              <a:ext uri="{FF2B5EF4-FFF2-40B4-BE49-F238E27FC236}">
                <a16:creationId xmlns:a16="http://schemas.microsoft.com/office/drawing/2014/main" id="{1BE9D2B8-9D64-46D0-B93F-02DFD09EA794}"/>
              </a:ext>
            </a:extLst>
          </p:cNvPr>
          <p:cNvSpPr/>
          <p:nvPr/>
        </p:nvSpPr>
        <p:spPr>
          <a:xfrm>
            <a:off x="6826302" y="594103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4" name="Retângulo 423">
            <a:extLst>
              <a:ext uri="{FF2B5EF4-FFF2-40B4-BE49-F238E27FC236}">
                <a16:creationId xmlns:a16="http://schemas.microsoft.com/office/drawing/2014/main" id="{4631EBED-A66F-4AAA-8AB9-71C74B81BB18}"/>
              </a:ext>
            </a:extLst>
          </p:cNvPr>
          <p:cNvSpPr/>
          <p:nvPr/>
        </p:nvSpPr>
        <p:spPr>
          <a:xfrm>
            <a:off x="6826302" y="614163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5" name="Retângulo 424">
            <a:extLst>
              <a:ext uri="{FF2B5EF4-FFF2-40B4-BE49-F238E27FC236}">
                <a16:creationId xmlns:a16="http://schemas.microsoft.com/office/drawing/2014/main" id="{3853CED3-80F2-4DAE-A0BC-47F0B1535BA4}"/>
              </a:ext>
            </a:extLst>
          </p:cNvPr>
          <p:cNvSpPr/>
          <p:nvPr/>
        </p:nvSpPr>
        <p:spPr>
          <a:xfrm>
            <a:off x="6826302" y="6342236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6" name="Retângulo 425">
            <a:extLst>
              <a:ext uri="{FF2B5EF4-FFF2-40B4-BE49-F238E27FC236}">
                <a16:creationId xmlns:a16="http://schemas.microsoft.com/office/drawing/2014/main" id="{6A17373F-973E-4380-95F1-D29CF6DF9B81}"/>
              </a:ext>
            </a:extLst>
          </p:cNvPr>
          <p:cNvSpPr/>
          <p:nvPr/>
        </p:nvSpPr>
        <p:spPr>
          <a:xfrm>
            <a:off x="6826302" y="654283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7" name="Retângulo 426">
            <a:extLst>
              <a:ext uri="{FF2B5EF4-FFF2-40B4-BE49-F238E27FC236}">
                <a16:creationId xmlns:a16="http://schemas.microsoft.com/office/drawing/2014/main" id="{D565CC1B-1ADF-42B9-AA74-40B948E3E485}"/>
              </a:ext>
            </a:extLst>
          </p:cNvPr>
          <p:cNvSpPr/>
          <p:nvPr/>
        </p:nvSpPr>
        <p:spPr>
          <a:xfrm>
            <a:off x="6826302" y="6743440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8" name="Retângulo 427">
            <a:extLst>
              <a:ext uri="{FF2B5EF4-FFF2-40B4-BE49-F238E27FC236}">
                <a16:creationId xmlns:a16="http://schemas.microsoft.com/office/drawing/2014/main" id="{DBB633A0-C834-4AEE-A80A-DE0B2FD7C8CD}"/>
              </a:ext>
            </a:extLst>
          </p:cNvPr>
          <p:cNvSpPr/>
          <p:nvPr/>
        </p:nvSpPr>
        <p:spPr>
          <a:xfrm>
            <a:off x="6826302" y="6944042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Retângulo 428">
            <a:extLst>
              <a:ext uri="{FF2B5EF4-FFF2-40B4-BE49-F238E27FC236}">
                <a16:creationId xmlns:a16="http://schemas.microsoft.com/office/drawing/2014/main" id="{7604FAB2-22E7-4A9D-9D15-1C7AD489A300}"/>
              </a:ext>
            </a:extLst>
          </p:cNvPr>
          <p:cNvSpPr/>
          <p:nvPr/>
        </p:nvSpPr>
        <p:spPr>
          <a:xfrm>
            <a:off x="6826302" y="7144644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Retângulo 430">
            <a:extLst>
              <a:ext uri="{FF2B5EF4-FFF2-40B4-BE49-F238E27FC236}">
                <a16:creationId xmlns:a16="http://schemas.microsoft.com/office/drawing/2014/main" id="{1A6569D6-04C4-44BC-B80D-82EDE56CE45D}"/>
              </a:ext>
            </a:extLst>
          </p:cNvPr>
          <p:cNvSpPr/>
          <p:nvPr/>
        </p:nvSpPr>
        <p:spPr>
          <a:xfrm>
            <a:off x="6826302" y="754584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2" name="Retângulo 431">
            <a:extLst>
              <a:ext uri="{FF2B5EF4-FFF2-40B4-BE49-F238E27FC236}">
                <a16:creationId xmlns:a16="http://schemas.microsoft.com/office/drawing/2014/main" id="{888813B9-4237-478C-A506-C41D05BD76D4}"/>
              </a:ext>
            </a:extLst>
          </p:cNvPr>
          <p:cNvSpPr/>
          <p:nvPr/>
        </p:nvSpPr>
        <p:spPr>
          <a:xfrm>
            <a:off x="6826302" y="7331448"/>
            <a:ext cx="115874" cy="115874"/>
          </a:xfrm>
          <a:prstGeom prst="rect">
            <a:avLst/>
          </a:prstGeom>
          <a:solidFill>
            <a:schemeClr val="bg1"/>
          </a:solidFill>
          <a:ln w="6350">
            <a:solidFill>
              <a:srgbClr val="00544D"/>
            </a:solidFill>
          </a:ln>
          <a:effectLst>
            <a:innerShdw blurRad="127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CaixaDeTexto 434">
            <a:extLst>
              <a:ext uri="{FF2B5EF4-FFF2-40B4-BE49-F238E27FC236}">
                <a16:creationId xmlns:a16="http://schemas.microsoft.com/office/drawing/2014/main" id="{5A7AD8F5-2A33-458B-B319-90D9493194D4}"/>
              </a:ext>
            </a:extLst>
          </p:cNvPr>
          <p:cNvSpPr txBox="1"/>
          <p:nvPr/>
        </p:nvSpPr>
        <p:spPr>
          <a:xfrm>
            <a:off x="6752772" y="3318470"/>
            <a:ext cx="253184" cy="12311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</a:p>
        </p:txBody>
      </p:sp>
      <p:sp>
        <p:nvSpPr>
          <p:cNvPr id="436" name="CaixaDeTexto 435">
            <a:extLst>
              <a:ext uri="{FF2B5EF4-FFF2-40B4-BE49-F238E27FC236}">
                <a16:creationId xmlns:a16="http://schemas.microsoft.com/office/drawing/2014/main" id="{C938D2B5-FC3C-4DF8-9316-38C79E0CF1D6}"/>
              </a:ext>
            </a:extLst>
          </p:cNvPr>
          <p:cNvSpPr txBox="1"/>
          <p:nvPr/>
        </p:nvSpPr>
        <p:spPr>
          <a:xfrm>
            <a:off x="7011363" y="3318470"/>
            <a:ext cx="253184" cy="12311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</a:p>
        </p:txBody>
      </p:sp>
      <p:sp>
        <p:nvSpPr>
          <p:cNvPr id="437" name="CaixaDeTexto 436">
            <a:extLst>
              <a:ext uri="{FF2B5EF4-FFF2-40B4-BE49-F238E27FC236}">
                <a16:creationId xmlns:a16="http://schemas.microsoft.com/office/drawing/2014/main" id="{72320FDB-4807-4A5E-989F-A747DDE0E8D5}"/>
              </a:ext>
            </a:extLst>
          </p:cNvPr>
          <p:cNvSpPr txBox="1"/>
          <p:nvPr/>
        </p:nvSpPr>
        <p:spPr>
          <a:xfrm>
            <a:off x="7269955" y="3318470"/>
            <a:ext cx="253184" cy="12311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</a:p>
        </p:txBody>
      </p:sp>
      <p:sp>
        <p:nvSpPr>
          <p:cNvPr id="439" name="Retângulo 438">
            <a:extLst>
              <a:ext uri="{FF2B5EF4-FFF2-40B4-BE49-F238E27FC236}">
                <a16:creationId xmlns:a16="http://schemas.microsoft.com/office/drawing/2014/main" id="{6EAFB456-AAD2-401A-B17D-6F1995076D9D}"/>
              </a:ext>
            </a:extLst>
          </p:cNvPr>
          <p:cNvSpPr/>
          <p:nvPr/>
        </p:nvSpPr>
        <p:spPr>
          <a:xfrm>
            <a:off x="3908791" y="8533721"/>
            <a:ext cx="3866339" cy="1966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800" baseline="-25000" dirty="0"/>
          </a:p>
        </p:txBody>
      </p:sp>
      <p:sp>
        <p:nvSpPr>
          <p:cNvPr id="441" name="CaixaDeTexto 440">
            <a:extLst>
              <a:ext uri="{FF2B5EF4-FFF2-40B4-BE49-F238E27FC236}">
                <a16:creationId xmlns:a16="http://schemas.microsoft.com/office/drawing/2014/main" id="{D7FF2870-D21B-439B-A348-4199ED02B5A9}"/>
              </a:ext>
            </a:extLst>
          </p:cNvPr>
          <p:cNvSpPr txBox="1"/>
          <p:nvPr/>
        </p:nvSpPr>
        <p:spPr>
          <a:xfrm>
            <a:off x="4001920" y="8508693"/>
            <a:ext cx="3546424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7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 após a ventilação</a:t>
            </a:r>
          </a:p>
        </p:txBody>
      </p:sp>
      <p:sp>
        <p:nvSpPr>
          <p:cNvPr id="492" name="Retângulo 491">
            <a:extLst>
              <a:ext uri="{FF2B5EF4-FFF2-40B4-BE49-F238E27FC236}">
                <a16:creationId xmlns:a16="http://schemas.microsoft.com/office/drawing/2014/main" id="{3E5AC237-ED52-4586-8899-246BA34D6805}"/>
              </a:ext>
            </a:extLst>
          </p:cNvPr>
          <p:cNvSpPr/>
          <p:nvPr/>
        </p:nvSpPr>
        <p:spPr>
          <a:xfrm>
            <a:off x="-1" y="10544100"/>
            <a:ext cx="7775575" cy="216000"/>
          </a:xfrm>
          <a:prstGeom prst="rect">
            <a:avLst/>
          </a:prstGeom>
          <a:solidFill>
            <a:srgbClr val="9EA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RECOMENDAÇÕES ADICIONAIS</a:t>
            </a:r>
          </a:p>
        </p:txBody>
      </p:sp>
      <p:sp>
        <p:nvSpPr>
          <p:cNvPr id="517" name="CaixaDeTexto 516">
            <a:extLst>
              <a:ext uri="{FF2B5EF4-FFF2-40B4-BE49-F238E27FC236}">
                <a16:creationId xmlns:a16="http://schemas.microsoft.com/office/drawing/2014/main" id="{C25700D1-B0D2-4FD4-A804-255B00AE9560}"/>
              </a:ext>
            </a:extLst>
          </p:cNvPr>
          <p:cNvSpPr txBox="1"/>
          <p:nvPr/>
        </p:nvSpPr>
        <p:spPr>
          <a:xfrm>
            <a:off x="369223" y="970319"/>
            <a:ext cx="1217529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pt-BR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000000</a:t>
            </a:r>
          </a:p>
        </p:txBody>
      </p:sp>
      <p:sp>
        <p:nvSpPr>
          <p:cNvPr id="518" name="CaixaDeTexto 517">
            <a:extLst>
              <a:ext uri="{FF2B5EF4-FFF2-40B4-BE49-F238E27FC236}">
                <a16:creationId xmlns:a16="http://schemas.microsoft.com/office/drawing/2014/main" id="{BB59D4B5-D585-4ADC-AFE8-EC15F0765387}"/>
              </a:ext>
            </a:extLst>
          </p:cNvPr>
          <p:cNvSpPr txBox="1"/>
          <p:nvPr/>
        </p:nvSpPr>
        <p:spPr>
          <a:xfrm>
            <a:off x="369224" y="797561"/>
            <a:ext cx="1210194" cy="1077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pt-BR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N° DA PERMISSÃO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4706BFA4-F47D-4F4C-995E-7F34A6E472DB}"/>
              </a:ext>
            </a:extLst>
          </p:cNvPr>
          <p:cNvSpPr/>
          <p:nvPr/>
        </p:nvSpPr>
        <p:spPr>
          <a:xfrm>
            <a:off x="0" y="1274002"/>
            <a:ext cx="7775574" cy="1245026"/>
          </a:xfrm>
          <a:prstGeom prst="rect">
            <a:avLst/>
          </a:prstGeom>
          <a:solidFill>
            <a:srgbClr val="9EAB05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800" baseline="-25000" dirty="0"/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79DF90DF-C421-4EAD-BF78-176F70B6B739}"/>
              </a:ext>
            </a:extLst>
          </p:cNvPr>
          <p:cNvCxnSpPr/>
          <p:nvPr/>
        </p:nvCxnSpPr>
        <p:spPr>
          <a:xfrm>
            <a:off x="221482" y="1493918"/>
            <a:ext cx="7332604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00586130-7059-48D5-9C57-D318D1C4C9DF}"/>
              </a:ext>
            </a:extLst>
          </p:cNvPr>
          <p:cNvCxnSpPr/>
          <p:nvPr/>
        </p:nvCxnSpPr>
        <p:spPr>
          <a:xfrm>
            <a:off x="221482" y="1735508"/>
            <a:ext cx="7332604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FD2C5CCF-2397-4D1C-9E87-1EB577F16120}"/>
              </a:ext>
            </a:extLst>
          </p:cNvPr>
          <p:cNvCxnSpPr/>
          <p:nvPr/>
        </p:nvCxnSpPr>
        <p:spPr>
          <a:xfrm>
            <a:off x="221482" y="1977098"/>
            <a:ext cx="7332604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Conector reto 271">
            <a:extLst>
              <a:ext uri="{FF2B5EF4-FFF2-40B4-BE49-F238E27FC236}">
                <a16:creationId xmlns:a16="http://schemas.microsoft.com/office/drawing/2014/main" id="{C397DFD9-5D2D-47C9-B3D7-FA1500DDC126}"/>
              </a:ext>
            </a:extLst>
          </p:cNvPr>
          <p:cNvCxnSpPr/>
          <p:nvPr/>
        </p:nvCxnSpPr>
        <p:spPr>
          <a:xfrm>
            <a:off x="221482" y="2218688"/>
            <a:ext cx="7332604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Agrupar 2">
            <a:extLst>
              <a:ext uri="{FF2B5EF4-FFF2-40B4-BE49-F238E27FC236}">
                <a16:creationId xmlns:a16="http://schemas.microsoft.com/office/drawing/2014/main" id="{60950A43-4869-49EF-A0B8-3182D9A03F46}"/>
              </a:ext>
            </a:extLst>
          </p:cNvPr>
          <p:cNvGrpSpPr/>
          <p:nvPr/>
        </p:nvGrpSpPr>
        <p:grpSpPr>
          <a:xfrm>
            <a:off x="233022" y="1851611"/>
            <a:ext cx="2931177" cy="123120"/>
            <a:chOff x="215900" y="1364447"/>
            <a:chExt cx="2931177" cy="123120"/>
          </a:xfrm>
        </p:grpSpPr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F2B2D274-BB54-4E3C-AADB-A9058B07B22A}"/>
                </a:ext>
              </a:extLst>
            </p:cNvPr>
            <p:cNvSpPr txBox="1"/>
            <p:nvPr/>
          </p:nvSpPr>
          <p:spPr>
            <a:xfrm>
              <a:off x="215900" y="1364456"/>
              <a:ext cx="1264393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 / hora emissão:</a:t>
              </a:r>
            </a:p>
          </p:txBody>
        </p:sp>
        <p:sp>
          <p:nvSpPr>
            <p:cNvPr id="28" name="CaixaDeTexto 27">
              <a:extLst>
                <a:ext uri="{FF2B5EF4-FFF2-40B4-BE49-F238E27FC236}">
                  <a16:creationId xmlns:a16="http://schemas.microsoft.com/office/drawing/2014/main" id="{BDD8EDB4-BBA2-4E48-AEB5-E03765611F17}"/>
                </a:ext>
              </a:extLst>
            </p:cNvPr>
            <p:cNvSpPr txBox="1"/>
            <p:nvPr/>
          </p:nvSpPr>
          <p:spPr>
            <a:xfrm>
              <a:off x="1110400" y="1364447"/>
              <a:ext cx="785882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pt-BR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/        /   </a:t>
              </a:r>
            </a:p>
          </p:txBody>
        </p:sp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8CD4B58B-DEF8-4131-B432-49FEC99267DF}"/>
                </a:ext>
              </a:extLst>
            </p:cNvPr>
            <p:cNvSpPr txBox="1"/>
            <p:nvPr/>
          </p:nvSpPr>
          <p:spPr>
            <a:xfrm>
              <a:off x="2154942" y="1364455"/>
              <a:ext cx="501599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hora:</a:t>
              </a:r>
            </a:p>
          </p:txBody>
        </p:sp>
        <p:sp>
          <p:nvSpPr>
            <p:cNvPr id="254" name="CaixaDeTexto 253">
              <a:extLst>
                <a:ext uri="{FF2B5EF4-FFF2-40B4-BE49-F238E27FC236}">
                  <a16:creationId xmlns:a16="http://schemas.microsoft.com/office/drawing/2014/main" id="{AE1E8830-1CA0-42B3-AD68-411525797F10}"/>
                </a:ext>
              </a:extLst>
            </p:cNvPr>
            <p:cNvSpPr txBox="1"/>
            <p:nvPr/>
          </p:nvSpPr>
          <p:spPr>
            <a:xfrm>
              <a:off x="2361195" y="1364454"/>
              <a:ext cx="785882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</p:txBody>
        </p:sp>
      </p:grp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D99FC210-44B0-41F4-ACD8-B55D968ECD51}"/>
              </a:ext>
            </a:extLst>
          </p:cNvPr>
          <p:cNvSpPr txBox="1"/>
          <p:nvPr/>
        </p:nvSpPr>
        <p:spPr>
          <a:xfrm>
            <a:off x="230988" y="2340077"/>
            <a:ext cx="1462791" cy="12311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Descrição da atividade:</a:t>
            </a:r>
          </a:p>
        </p:txBody>
      </p:sp>
      <p:sp>
        <p:nvSpPr>
          <p:cNvPr id="275" name="CaixaDeTexto 274">
            <a:extLst>
              <a:ext uri="{FF2B5EF4-FFF2-40B4-BE49-F238E27FC236}">
                <a16:creationId xmlns:a16="http://schemas.microsoft.com/office/drawing/2014/main" id="{F0F61132-58D7-4181-88B0-7829E0902327}"/>
              </a:ext>
            </a:extLst>
          </p:cNvPr>
          <p:cNvSpPr txBox="1"/>
          <p:nvPr/>
        </p:nvSpPr>
        <p:spPr>
          <a:xfrm>
            <a:off x="233022" y="2074165"/>
            <a:ext cx="1462791" cy="12311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da Ordem de Serviço:</a:t>
            </a:r>
          </a:p>
        </p:txBody>
      </p:sp>
      <p:grpSp>
        <p:nvGrpSpPr>
          <p:cNvPr id="229" name="Agrupar 228">
            <a:extLst>
              <a:ext uri="{FF2B5EF4-FFF2-40B4-BE49-F238E27FC236}">
                <a16:creationId xmlns:a16="http://schemas.microsoft.com/office/drawing/2014/main" id="{652BBCAA-B1DA-41E0-B789-BB16CFFD7860}"/>
              </a:ext>
            </a:extLst>
          </p:cNvPr>
          <p:cNvGrpSpPr/>
          <p:nvPr/>
        </p:nvGrpSpPr>
        <p:grpSpPr>
          <a:xfrm>
            <a:off x="3597213" y="1855685"/>
            <a:ext cx="2899278" cy="123120"/>
            <a:chOff x="215900" y="1364447"/>
            <a:chExt cx="2899278" cy="123120"/>
          </a:xfrm>
        </p:grpSpPr>
        <p:sp>
          <p:nvSpPr>
            <p:cNvPr id="230" name="CaixaDeTexto 229">
              <a:extLst>
                <a:ext uri="{FF2B5EF4-FFF2-40B4-BE49-F238E27FC236}">
                  <a16:creationId xmlns:a16="http://schemas.microsoft.com/office/drawing/2014/main" id="{5514F8D5-1ABE-43C8-972A-8108EF62B2AD}"/>
                </a:ext>
              </a:extLst>
            </p:cNvPr>
            <p:cNvSpPr txBox="1"/>
            <p:nvPr/>
          </p:nvSpPr>
          <p:spPr>
            <a:xfrm>
              <a:off x="215900" y="1364456"/>
              <a:ext cx="1264393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 / hora término:</a:t>
              </a:r>
            </a:p>
          </p:txBody>
        </p:sp>
        <p:sp>
          <p:nvSpPr>
            <p:cNvPr id="231" name="CaixaDeTexto 230">
              <a:extLst>
                <a:ext uri="{FF2B5EF4-FFF2-40B4-BE49-F238E27FC236}">
                  <a16:creationId xmlns:a16="http://schemas.microsoft.com/office/drawing/2014/main" id="{D19BEBAE-8232-41AE-98FF-558A3FC79A99}"/>
                </a:ext>
              </a:extLst>
            </p:cNvPr>
            <p:cNvSpPr txBox="1"/>
            <p:nvPr/>
          </p:nvSpPr>
          <p:spPr>
            <a:xfrm>
              <a:off x="1078501" y="1364447"/>
              <a:ext cx="785882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pt-BR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/        /   </a:t>
              </a:r>
            </a:p>
          </p:txBody>
        </p:sp>
        <p:sp>
          <p:nvSpPr>
            <p:cNvPr id="232" name="CaixaDeTexto 231">
              <a:extLst>
                <a:ext uri="{FF2B5EF4-FFF2-40B4-BE49-F238E27FC236}">
                  <a16:creationId xmlns:a16="http://schemas.microsoft.com/office/drawing/2014/main" id="{A07A15EA-226E-4F40-8864-CDC5A4121B34}"/>
                </a:ext>
              </a:extLst>
            </p:cNvPr>
            <p:cNvSpPr txBox="1"/>
            <p:nvPr/>
          </p:nvSpPr>
          <p:spPr>
            <a:xfrm>
              <a:off x="2123043" y="1364455"/>
              <a:ext cx="501599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hora:</a:t>
              </a:r>
            </a:p>
          </p:txBody>
        </p:sp>
        <p:sp>
          <p:nvSpPr>
            <p:cNvPr id="233" name="CaixaDeTexto 232">
              <a:extLst>
                <a:ext uri="{FF2B5EF4-FFF2-40B4-BE49-F238E27FC236}">
                  <a16:creationId xmlns:a16="http://schemas.microsoft.com/office/drawing/2014/main" id="{79034713-CA8A-4ED5-A58B-43F709D33423}"/>
                </a:ext>
              </a:extLst>
            </p:cNvPr>
            <p:cNvSpPr txBox="1"/>
            <p:nvPr/>
          </p:nvSpPr>
          <p:spPr>
            <a:xfrm>
              <a:off x="2329296" y="1364454"/>
              <a:ext cx="785882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</p:txBody>
        </p:sp>
      </p:grpSp>
      <p:grpSp>
        <p:nvGrpSpPr>
          <p:cNvPr id="234" name="Agrupar 233">
            <a:extLst>
              <a:ext uri="{FF2B5EF4-FFF2-40B4-BE49-F238E27FC236}">
                <a16:creationId xmlns:a16="http://schemas.microsoft.com/office/drawing/2014/main" id="{CB88FE8C-CF26-4191-BC41-011A44FAF947}"/>
              </a:ext>
            </a:extLst>
          </p:cNvPr>
          <p:cNvGrpSpPr/>
          <p:nvPr/>
        </p:nvGrpSpPr>
        <p:grpSpPr>
          <a:xfrm>
            <a:off x="222837" y="1366366"/>
            <a:ext cx="4893810" cy="349229"/>
            <a:chOff x="367375" y="1621072"/>
            <a:chExt cx="2294264" cy="349229"/>
          </a:xfrm>
        </p:grpSpPr>
        <p:sp>
          <p:nvSpPr>
            <p:cNvPr id="235" name="CaixaDeTexto 234">
              <a:extLst>
                <a:ext uri="{FF2B5EF4-FFF2-40B4-BE49-F238E27FC236}">
                  <a16:creationId xmlns:a16="http://schemas.microsoft.com/office/drawing/2014/main" id="{03560BA0-F24B-4954-8749-3AE3F5A8D9FC}"/>
                </a:ext>
              </a:extLst>
            </p:cNvPr>
            <p:cNvSpPr txBox="1"/>
            <p:nvPr/>
          </p:nvSpPr>
          <p:spPr>
            <a:xfrm>
              <a:off x="367375" y="1621072"/>
              <a:ext cx="641238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Gerência:</a:t>
              </a:r>
            </a:p>
          </p:txBody>
        </p:sp>
        <p:sp>
          <p:nvSpPr>
            <p:cNvPr id="236" name="CaixaDeTexto 235">
              <a:extLst>
                <a:ext uri="{FF2B5EF4-FFF2-40B4-BE49-F238E27FC236}">
                  <a16:creationId xmlns:a16="http://schemas.microsoft.com/office/drawing/2014/main" id="{E030D7AD-9EDA-422F-830A-1C33D432791D}"/>
                </a:ext>
              </a:extLst>
            </p:cNvPr>
            <p:cNvSpPr txBox="1"/>
            <p:nvPr/>
          </p:nvSpPr>
          <p:spPr>
            <a:xfrm>
              <a:off x="2261185" y="1621072"/>
              <a:ext cx="400454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Área:</a:t>
              </a:r>
            </a:p>
          </p:txBody>
        </p:sp>
        <p:sp>
          <p:nvSpPr>
            <p:cNvPr id="237" name="CaixaDeTexto 236">
              <a:extLst>
                <a:ext uri="{FF2B5EF4-FFF2-40B4-BE49-F238E27FC236}">
                  <a16:creationId xmlns:a16="http://schemas.microsoft.com/office/drawing/2014/main" id="{1FF2CBCE-2E57-42BB-A2EF-F02B786F334A}"/>
                </a:ext>
              </a:extLst>
            </p:cNvPr>
            <p:cNvSpPr txBox="1"/>
            <p:nvPr/>
          </p:nvSpPr>
          <p:spPr>
            <a:xfrm>
              <a:off x="375526" y="1847190"/>
              <a:ext cx="1690206" cy="12311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/ Equipamento (TAG):</a:t>
              </a:r>
            </a:p>
          </p:txBody>
        </p:sp>
      </p:grpSp>
      <p:sp>
        <p:nvSpPr>
          <p:cNvPr id="238" name="CaixaDeTexto 237">
            <a:extLst>
              <a:ext uri="{FF2B5EF4-FFF2-40B4-BE49-F238E27FC236}">
                <a16:creationId xmlns:a16="http://schemas.microsoft.com/office/drawing/2014/main" id="{0B196962-3802-415E-92BD-71A1A6C3EA29}"/>
              </a:ext>
            </a:extLst>
          </p:cNvPr>
          <p:cNvSpPr txBox="1"/>
          <p:nvPr/>
        </p:nvSpPr>
        <p:spPr>
          <a:xfrm>
            <a:off x="2714967" y="1595142"/>
            <a:ext cx="1335120" cy="12311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Espaço Confinado: </a:t>
            </a:r>
          </a:p>
        </p:txBody>
      </p:sp>
      <p:sp>
        <p:nvSpPr>
          <p:cNvPr id="239" name="CaixaDeTexto 238">
            <a:extLst>
              <a:ext uri="{FF2B5EF4-FFF2-40B4-BE49-F238E27FC236}">
                <a16:creationId xmlns:a16="http://schemas.microsoft.com/office/drawing/2014/main" id="{54F35981-F555-4949-B537-532C568637B8}"/>
              </a:ext>
            </a:extLst>
          </p:cNvPr>
          <p:cNvSpPr txBox="1"/>
          <p:nvPr/>
        </p:nvSpPr>
        <p:spPr>
          <a:xfrm>
            <a:off x="3367606" y="2055732"/>
            <a:ext cx="2061987" cy="12311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   ) </a:t>
            </a:r>
            <a:r>
              <a:rPr lang="pt-BR" sz="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Mosaic</a:t>
            </a:r>
            <a:r>
              <a:rPr lang="pt-BR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    ) Contratada / Empresa:</a:t>
            </a:r>
          </a:p>
        </p:txBody>
      </p:sp>
      <p:sp>
        <p:nvSpPr>
          <p:cNvPr id="240" name="CaixaDeTexto 239">
            <a:extLst>
              <a:ext uri="{FF2B5EF4-FFF2-40B4-BE49-F238E27FC236}">
                <a16:creationId xmlns:a16="http://schemas.microsoft.com/office/drawing/2014/main" id="{720C0409-697C-4481-A2E8-BD55A94F1BBE}"/>
              </a:ext>
            </a:extLst>
          </p:cNvPr>
          <p:cNvSpPr txBox="1"/>
          <p:nvPr/>
        </p:nvSpPr>
        <p:spPr>
          <a:xfrm>
            <a:off x="4925397" y="1592146"/>
            <a:ext cx="1462791" cy="12311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Plano de Resgate:</a:t>
            </a:r>
          </a:p>
        </p:txBody>
      </p:sp>
      <p:sp>
        <p:nvSpPr>
          <p:cNvPr id="315" name="Retângulo 314">
            <a:extLst>
              <a:ext uri="{FF2B5EF4-FFF2-40B4-BE49-F238E27FC236}">
                <a16:creationId xmlns:a16="http://schemas.microsoft.com/office/drawing/2014/main" id="{B703793B-F3A1-4B69-BA19-2CE396C8DA7D}"/>
              </a:ext>
            </a:extLst>
          </p:cNvPr>
          <p:cNvSpPr/>
          <p:nvPr/>
        </p:nvSpPr>
        <p:spPr>
          <a:xfrm>
            <a:off x="2488" y="9261124"/>
            <a:ext cx="3866339" cy="460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800" baseline="-25000" dirty="0"/>
          </a:p>
        </p:txBody>
      </p:sp>
      <p:sp>
        <p:nvSpPr>
          <p:cNvPr id="316" name="Retângulo 315">
            <a:extLst>
              <a:ext uri="{FF2B5EF4-FFF2-40B4-BE49-F238E27FC236}">
                <a16:creationId xmlns:a16="http://schemas.microsoft.com/office/drawing/2014/main" id="{4B18556C-E357-49C6-804A-90D2FBA31F47}"/>
              </a:ext>
            </a:extLst>
          </p:cNvPr>
          <p:cNvSpPr/>
          <p:nvPr/>
        </p:nvSpPr>
        <p:spPr>
          <a:xfrm>
            <a:off x="-445" y="8534716"/>
            <a:ext cx="3866339" cy="19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800" baseline="-25000" dirty="0"/>
          </a:p>
        </p:txBody>
      </p:sp>
      <p:sp>
        <p:nvSpPr>
          <p:cNvPr id="317" name="CaixaDeTexto 316">
            <a:extLst>
              <a:ext uri="{FF2B5EF4-FFF2-40B4-BE49-F238E27FC236}">
                <a16:creationId xmlns:a16="http://schemas.microsoft.com/office/drawing/2014/main" id="{093F1269-5B39-4F6A-8D9A-B452824E5D8C}"/>
              </a:ext>
            </a:extLst>
          </p:cNvPr>
          <p:cNvSpPr txBox="1"/>
          <p:nvPr/>
        </p:nvSpPr>
        <p:spPr>
          <a:xfrm>
            <a:off x="222390" y="8508693"/>
            <a:ext cx="3546424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7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 inicial da atmosfera</a:t>
            </a:r>
          </a:p>
        </p:txBody>
      </p:sp>
      <p:cxnSp>
        <p:nvCxnSpPr>
          <p:cNvPr id="458" name="Conector reto 457">
            <a:extLst>
              <a:ext uri="{FF2B5EF4-FFF2-40B4-BE49-F238E27FC236}">
                <a16:creationId xmlns:a16="http://schemas.microsoft.com/office/drawing/2014/main" id="{06C0493D-6336-46DA-9323-29B2DFFD6FD7}"/>
              </a:ext>
            </a:extLst>
          </p:cNvPr>
          <p:cNvCxnSpPr>
            <a:cxnSpLocks/>
          </p:cNvCxnSpPr>
          <p:nvPr/>
        </p:nvCxnSpPr>
        <p:spPr>
          <a:xfrm>
            <a:off x="219692" y="9947205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Conector reto 463">
            <a:extLst>
              <a:ext uri="{FF2B5EF4-FFF2-40B4-BE49-F238E27FC236}">
                <a16:creationId xmlns:a16="http://schemas.microsoft.com/office/drawing/2014/main" id="{B443A058-AC57-4A1E-AD36-85EAF9BB6711}"/>
              </a:ext>
            </a:extLst>
          </p:cNvPr>
          <p:cNvCxnSpPr>
            <a:cxnSpLocks/>
          </p:cNvCxnSpPr>
          <p:nvPr/>
        </p:nvCxnSpPr>
        <p:spPr>
          <a:xfrm>
            <a:off x="219692" y="10173751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CaixaDeTexto 501">
            <a:extLst>
              <a:ext uri="{FF2B5EF4-FFF2-40B4-BE49-F238E27FC236}">
                <a16:creationId xmlns:a16="http://schemas.microsoft.com/office/drawing/2014/main" id="{F5A4D34F-A994-4C0D-8586-B9982CD71F53}"/>
              </a:ext>
            </a:extLst>
          </p:cNvPr>
          <p:cNvSpPr txBox="1"/>
          <p:nvPr/>
        </p:nvSpPr>
        <p:spPr>
          <a:xfrm>
            <a:off x="219693" y="9793092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Explosividade:</a:t>
            </a:r>
          </a:p>
        </p:txBody>
      </p:sp>
      <p:sp>
        <p:nvSpPr>
          <p:cNvPr id="521" name="CaixaDeTexto 520">
            <a:extLst>
              <a:ext uri="{FF2B5EF4-FFF2-40B4-BE49-F238E27FC236}">
                <a16:creationId xmlns:a16="http://schemas.microsoft.com/office/drawing/2014/main" id="{A0612AC9-834D-4E61-9AE0-E94D69CE0E8C}"/>
              </a:ext>
            </a:extLst>
          </p:cNvPr>
          <p:cNvSpPr txBox="1"/>
          <p:nvPr/>
        </p:nvSpPr>
        <p:spPr>
          <a:xfrm>
            <a:off x="219692" y="10012034"/>
            <a:ext cx="974439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Gases/Vapores tóxicos:</a:t>
            </a:r>
          </a:p>
        </p:txBody>
      </p:sp>
      <p:sp>
        <p:nvSpPr>
          <p:cNvPr id="523" name="CaixaDeTexto 522">
            <a:extLst>
              <a:ext uri="{FF2B5EF4-FFF2-40B4-BE49-F238E27FC236}">
                <a16:creationId xmlns:a16="http://schemas.microsoft.com/office/drawing/2014/main" id="{BB319447-57A2-491E-87E0-E27241C8C55D}"/>
              </a:ext>
            </a:extLst>
          </p:cNvPr>
          <p:cNvSpPr txBox="1"/>
          <p:nvPr/>
        </p:nvSpPr>
        <p:spPr>
          <a:xfrm>
            <a:off x="1266044" y="9800786"/>
            <a:ext cx="718038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 LIE = ZERO</a:t>
            </a:r>
          </a:p>
        </p:txBody>
      </p:sp>
      <p:cxnSp>
        <p:nvCxnSpPr>
          <p:cNvPr id="524" name="Conector reto 523">
            <a:extLst>
              <a:ext uri="{FF2B5EF4-FFF2-40B4-BE49-F238E27FC236}">
                <a16:creationId xmlns:a16="http://schemas.microsoft.com/office/drawing/2014/main" id="{09A2D350-308B-4AE3-ABCD-417085158B4B}"/>
              </a:ext>
            </a:extLst>
          </p:cNvPr>
          <p:cNvCxnSpPr>
            <a:cxnSpLocks/>
          </p:cNvCxnSpPr>
          <p:nvPr/>
        </p:nvCxnSpPr>
        <p:spPr>
          <a:xfrm>
            <a:off x="2023288" y="9695345"/>
            <a:ext cx="0" cy="482325"/>
          </a:xfrm>
          <a:prstGeom prst="line">
            <a:avLst/>
          </a:prstGeom>
          <a:ln w="3175" cap="rnd">
            <a:solidFill>
              <a:srgbClr val="00544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5" name="CaixaDeTexto 524">
            <a:extLst>
              <a:ext uri="{FF2B5EF4-FFF2-40B4-BE49-F238E27FC236}">
                <a16:creationId xmlns:a16="http://schemas.microsoft.com/office/drawing/2014/main" id="{69FB384F-F65F-4C33-B011-5766195C8CE4}"/>
              </a:ext>
            </a:extLst>
          </p:cNvPr>
          <p:cNvSpPr txBox="1"/>
          <p:nvPr/>
        </p:nvSpPr>
        <p:spPr>
          <a:xfrm>
            <a:off x="2060216" y="9793092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Oxigênio:</a:t>
            </a:r>
          </a:p>
        </p:txBody>
      </p:sp>
      <p:sp>
        <p:nvSpPr>
          <p:cNvPr id="526" name="CaixaDeTexto 525">
            <a:extLst>
              <a:ext uri="{FF2B5EF4-FFF2-40B4-BE49-F238E27FC236}">
                <a16:creationId xmlns:a16="http://schemas.microsoft.com/office/drawing/2014/main" id="{770F32BE-6FE2-4DC3-8ADC-9E86D728FBCD}"/>
              </a:ext>
            </a:extLst>
          </p:cNvPr>
          <p:cNvSpPr txBox="1"/>
          <p:nvPr/>
        </p:nvSpPr>
        <p:spPr>
          <a:xfrm>
            <a:off x="2976356" y="9800786"/>
            <a:ext cx="849054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(&gt;19,5% ou &lt;23,0%)</a:t>
            </a:r>
          </a:p>
        </p:txBody>
      </p:sp>
      <p:sp>
        <p:nvSpPr>
          <p:cNvPr id="527" name="CaixaDeTexto 526">
            <a:extLst>
              <a:ext uri="{FF2B5EF4-FFF2-40B4-BE49-F238E27FC236}">
                <a16:creationId xmlns:a16="http://schemas.microsoft.com/office/drawing/2014/main" id="{69ADB4EF-6B7A-4F99-A8FE-B5099782FB7A}"/>
              </a:ext>
            </a:extLst>
          </p:cNvPr>
          <p:cNvSpPr txBox="1"/>
          <p:nvPr/>
        </p:nvSpPr>
        <p:spPr>
          <a:xfrm>
            <a:off x="1484085" y="10019728"/>
            <a:ext cx="615750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600" b="1" dirty="0" err="1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ppm</a:t>
            </a:r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ZERO</a:t>
            </a:r>
          </a:p>
        </p:txBody>
      </p:sp>
      <p:sp>
        <p:nvSpPr>
          <p:cNvPr id="531" name="CaixaDeTexto 530">
            <a:extLst>
              <a:ext uri="{FF2B5EF4-FFF2-40B4-BE49-F238E27FC236}">
                <a16:creationId xmlns:a16="http://schemas.microsoft.com/office/drawing/2014/main" id="{47D81015-0DAC-4346-B534-D30E91F9AEB9}"/>
              </a:ext>
            </a:extLst>
          </p:cNvPr>
          <p:cNvSpPr txBox="1"/>
          <p:nvPr/>
        </p:nvSpPr>
        <p:spPr>
          <a:xfrm>
            <a:off x="2060216" y="10008186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Outro:</a:t>
            </a:r>
          </a:p>
        </p:txBody>
      </p:sp>
      <p:sp>
        <p:nvSpPr>
          <p:cNvPr id="533" name="CaixaDeTexto 532">
            <a:extLst>
              <a:ext uri="{FF2B5EF4-FFF2-40B4-BE49-F238E27FC236}">
                <a16:creationId xmlns:a16="http://schemas.microsoft.com/office/drawing/2014/main" id="{8070A663-A58A-4D2B-93C5-2CEF3CDC1C6C}"/>
              </a:ext>
            </a:extLst>
          </p:cNvPr>
          <p:cNvSpPr txBox="1"/>
          <p:nvPr/>
        </p:nvSpPr>
        <p:spPr>
          <a:xfrm rot="16200000">
            <a:off x="-184077" y="9828966"/>
            <a:ext cx="5678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00" b="1" dirty="0">
                <a:solidFill>
                  <a:srgbClr val="00544D"/>
                </a:solidFill>
              </a:rPr>
              <a:t>Ponto 3</a:t>
            </a:r>
          </a:p>
        </p:txBody>
      </p:sp>
      <p:sp>
        <p:nvSpPr>
          <p:cNvPr id="283" name="CaixaDeTexto 282">
            <a:extLst>
              <a:ext uri="{FF2B5EF4-FFF2-40B4-BE49-F238E27FC236}">
                <a16:creationId xmlns:a16="http://schemas.microsoft.com/office/drawing/2014/main" id="{C4BE311A-87C8-4928-BB4F-39C5E1FFDB3D}"/>
              </a:ext>
            </a:extLst>
          </p:cNvPr>
          <p:cNvSpPr txBox="1"/>
          <p:nvPr/>
        </p:nvSpPr>
        <p:spPr>
          <a:xfrm>
            <a:off x="318323" y="8272379"/>
            <a:ext cx="70732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7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identificada a necessidade do monitoramento de mais de um ponto do espaço confinado, devido suas dimensões, os resultados devem ser registrados nos campos Ponto 2 e Ponto 3</a:t>
            </a:r>
          </a:p>
        </p:txBody>
      </p:sp>
      <p:sp>
        <p:nvSpPr>
          <p:cNvPr id="286" name="Retângulo 285">
            <a:extLst>
              <a:ext uri="{FF2B5EF4-FFF2-40B4-BE49-F238E27FC236}">
                <a16:creationId xmlns:a16="http://schemas.microsoft.com/office/drawing/2014/main" id="{5DC509BF-A138-4B5D-A085-11628E30AB0D}"/>
              </a:ext>
            </a:extLst>
          </p:cNvPr>
          <p:cNvSpPr/>
          <p:nvPr/>
        </p:nvSpPr>
        <p:spPr>
          <a:xfrm>
            <a:off x="3929136" y="10183923"/>
            <a:ext cx="3846439" cy="32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800" baseline="-25000" dirty="0"/>
          </a:p>
        </p:txBody>
      </p:sp>
      <p:sp>
        <p:nvSpPr>
          <p:cNvPr id="287" name="Retângulo 286">
            <a:extLst>
              <a:ext uri="{FF2B5EF4-FFF2-40B4-BE49-F238E27FC236}">
                <a16:creationId xmlns:a16="http://schemas.microsoft.com/office/drawing/2014/main" id="{A0E9E3B8-D83D-48B1-8690-2AD7C6B70DC6}"/>
              </a:ext>
            </a:extLst>
          </p:cNvPr>
          <p:cNvSpPr/>
          <p:nvPr/>
        </p:nvSpPr>
        <p:spPr>
          <a:xfrm>
            <a:off x="8524" y="10182848"/>
            <a:ext cx="3846439" cy="3226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800" baseline="-25000" dirty="0"/>
          </a:p>
        </p:txBody>
      </p:sp>
      <p:sp>
        <p:nvSpPr>
          <p:cNvPr id="288" name="CaixaDeTexto 287">
            <a:extLst>
              <a:ext uri="{FF2B5EF4-FFF2-40B4-BE49-F238E27FC236}">
                <a16:creationId xmlns:a16="http://schemas.microsoft.com/office/drawing/2014/main" id="{0C6F9E2F-4F23-46EB-98AE-D1312E05A4F0}"/>
              </a:ext>
            </a:extLst>
          </p:cNvPr>
          <p:cNvSpPr txBox="1"/>
          <p:nvPr/>
        </p:nvSpPr>
        <p:spPr>
          <a:xfrm>
            <a:off x="230988" y="10222307"/>
            <a:ext cx="138850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Resp. pela avaliação:</a:t>
            </a:r>
          </a:p>
        </p:txBody>
      </p:sp>
      <p:sp>
        <p:nvSpPr>
          <p:cNvPr id="289" name="CaixaDeTexto 288">
            <a:extLst>
              <a:ext uri="{FF2B5EF4-FFF2-40B4-BE49-F238E27FC236}">
                <a16:creationId xmlns:a16="http://schemas.microsoft.com/office/drawing/2014/main" id="{370D472D-EE21-4E0F-AEE0-DBE1ECE8B0AA}"/>
              </a:ext>
            </a:extLst>
          </p:cNvPr>
          <p:cNvSpPr txBox="1"/>
          <p:nvPr/>
        </p:nvSpPr>
        <p:spPr>
          <a:xfrm>
            <a:off x="220355" y="10385594"/>
            <a:ext cx="175993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TAG do equipamento de monitoramento:</a:t>
            </a:r>
          </a:p>
        </p:txBody>
      </p:sp>
      <p:sp>
        <p:nvSpPr>
          <p:cNvPr id="290" name="CaixaDeTexto 289">
            <a:extLst>
              <a:ext uri="{FF2B5EF4-FFF2-40B4-BE49-F238E27FC236}">
                <a16:creationId xmlns:a16="http://schemas.microsoft.com/office/drawing/2014/main" id="{A9B3C2FB-E7A6-4F20-A86E-D0B2FF961B85}"/>
              </a:ext>
            </a:extLst>
          </p:cNvPr>
          <p:cNvSpPr txBox="1"/>
          <p:nvPr/>
        </p:nvSpPr>
        <p:spPr>
          <a:xfrm>
            <a:off x="2591208" y="10222307"/>
            <a:ext cx="19361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</a:t>
            </a:r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93" name="CaixaDeTexto 292">
            <a:extLst>
              <a:ext uri="{FF2B5EF4-FFF2-40B4-BE49-F238E27FC236}">
                <a16:creationId xmlns:a16="http://schemas.microsoft.com/office/drawing/2014/main" id="{9D3F6249-B61E-4DF1-9372-66910C12A223}"/>
              </a:ext>
            </a:extLst>
          </p:cNvPr>
          <p:cNvSpPr txBox="1"/>
          <p:nvPr/>
        </p:nvSpPr>
        <p:spPr>
          <a:xfrm>
            <a:off x="2580575" y="10385594"/>
            <a:ext cx="1043503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Horário:         :</a:t>
            </a:r>
          </a:p>
        </p:txBody>
      </p:sp>
      <p:sp>
        <p:nvSpPr>
          <p:cNvPr id="298" name="CaixaDeTexto 297">
            <a:extLst>
              <a:ext uri="{FF2B5EF4-FFF2-40B4-BE49-F238E27FC236}">
                <a16:creationId xmlns:a16="http://schemas.microsoft.com/office/drawing/2014/main" id="{2F03C0E8-99BA-49BD-B216-EF036D53F9C7}"/>
              </a:ext>
            </a:extLst>
          </p:cNvPr>
          <p:cNvSpPr txBox="1"/>
          <p:nvPr/>
        </p:nvSpPr>
        <p:spPr>
          <a:xfrm>
            <a:off x="6506882" y="10400516"/>
            <a:ext cx="1043503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Horário:            :</a:t>
            </a:r>
          </a:p>
        </p:txBody>
      </p:sp>
      <p:sp>
        <p:nvSpPr>
          <p:cNvPr id="300" name="CaixaDeTexto 299">
            <a:extLst>
              <a:ext uri="{FF2B5EF4-FFF2-40B4-BE49-F238E27FC236}">
                <a16:creationId xmlns:a16="http://schemas.microsoft.com/office/drawing/2014/main" id="{200501A1-0D71-41E8-B244-E0F1B6DBB1FE}"/>
              </a:ext>
            </a:extLst>
          </p:cNvPr>
          <p:cNvSpPr txBox="1"/>
          <p:nvPr/>
        </p:nvSpPr>
        <p:spPr>
          <a:xfrm>
            <a:off x="4154485" y="10385594"/>
            <a:ext cx="175993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TAG do equipamento de monitoramento:</a:t>
            </a: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A8E7C9B2-B56E-EC1C-3BAC-14591690BDDF}"/>
              </a:ext>
            </a:extLst>
          </p:cNvPr>
          <p:cNvCxnSpPr/>
          <p:nvPr/>
        </p:nvCxnSpPr>
        <p:spPr>
          <a:xfrm>
            <a:off x="247030" y="2467758"/>
            <a:ext cx="7332604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BF0DE49F-D54D-CD04-C92D-B8967EE918DF}"/>
              </a:ext>
            </a:extLst>
          </p:cNvPr>
          <p:cNvCxnSpPr>
            <a:cxnSpLocks/>
          </p:cNvCxnSpPr>
          <p:nvPr/>
        </p:nvCxnSpPr>
        <p:spPr>
          <a:xfrm>
            <a:off x="215903" y="9260361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AF0E97B3-7B62-0888-BE7F-A3A746B975B4}"/>
              </a:ext>
            </a:extLst>
          </p:cNvPr>
          <p:cNvCxnSpPr>
            <a:cxnSpLocks/>
          </p:cNvCxnSpPr>
          <p:nvPr/>
        </p:nvCxnSpPr>
        <p:spPr>
          <a:xfrm>
            <a:off x="215241" y="9512250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0F1A85A1-3245-5E4C-EA9E-BB3D2F8EA4AC}"/>
              </a:ext>
            </a:extLst>
          </p:cNvPr>
          <p:cNvCxnSpPr>
            <a:cxnSpLocks/>
          </p:cNvCxnSpPr>
          <p:nvPr/>
        </p:nvCxnSpPr>
        <p:spPr>
          <a:xfrm>
            <a:off x="215241" y="9738796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EE03DD66-CFFF-B3E6-3362-6408CE853AE4}"/>
              </a:ext>
            </a:extLst>
          </p:cNvPr>
          <p:cNvSpPr txBox="1"/>
          <p:nvPr/>
        </p:nvSpPr>
        <p:spPr>
          <a:xfrm>
            <a:off x="215242" y="9358137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Explosividade: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C01C7362-58A0-F805-91D2-545CA01FA8D0}"/>
              </a:ext>
            </a:extLst>
          </p:cNvPr>
          <p:cNvSpPr txBox="1"/>
          <p:nvPr/>
        </p:nvSpPr>
        <p:spPr>
          <a:xfrm>
            <a:off x="215241" y="9577079"/>
            <a:ext cx="974439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Gases/Vapores tóxicos: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114D16D6-FF40-74BF-54AC-73E5A6F63F3B}"/>
              </a:ext>
            </a:extLst>
          </p:cNvPr>
          <p:cNvSpPr txBox="1"/>
          <p:nvPr/>
        </p:nvSpPr>
        <p:spPr>
          <a:xfrm>
            <a:off x="1261593" y="9365831"/>
            <a:ext cx="718038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 LIE = ZERO</a:t>
            </a:r>
          </a:p>
        </p:txBody>
      </p: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id="{02398206-937B-F7E6-E181-89EEECD11B7E}"/>
              </a:ext>
            </a:extLst>
          </p:cNvPr>
          <p:cNvCxnSpPr>
            <a:cxnSpLocks/>
          </p:cNvCxnSpPr>
          <p:nvPr/>
        </p:nvCxnSpPr>
        <p:spPr>
          <a:xfrm>
            <a:off x="2018837" y="9260390"/>
            <a:ext cx="0" cy="482325"/>
          </a:xfrm>
          <a:prstGeom prst="line">
            <a:avLst/>
          </a:prstGeom>
          <a:ln w="3175" cap="rnd">
            <a:solidFill>
              <a:srgbClr val="00544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6104DC77-E16D-15D8-48EA-33DE39F72A5C}"/>
              </a:ext>
            </a:extLst>
          </p:cNvPr>
          <p:cNvSpPr txBox="1"/>
          <p:nvPr/>
        </p:nvSpPr>
        <p:spPr>
          <a:xfrm>
            <a:off x="2055765" y="9358137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Oxigênio: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3191B00-6141-72B9-E95F-285A1199C10C}"/>
              </a:ext>
            </a:extLst>
          </p:cNvPr>
          <p:cNvSpPr txBox="1"/>
          <p:nvPr/>
        </p:nvSpPr>
        <p:spPr>
          <a:xfrm>
            <a:off x="2971905" y="9365831"/>
            <a:ext cx="849054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(&gt;19,5% ou &lt;23,0%)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3575C026-8FB1-D82A-6DF5-7052F6806C39}"/>
              </a:ext>
            </a:extLst>
          </p:cNvPr>
          <p:cNvSpPr txBox="1"/>
          <p:nvPr/>
        </p:nvSpPr>
        <p:spPr>
          <a:xfrm>
            <a:off x="1479634" y="9584773"/>
            <a:ext cx="615750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600" b="1" dirty="0" err="1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ppm</a:t>
            </a:r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ZERO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27AEC112-0C4A-6CE2-6CF9-B502E9266F2E}"/>
              </a:ext>
            </a:extLst>
          </p:cNvPr>
          <p:cNvSpPr txBox="1"/>
          <p:nvPr/>
        </p:nvSpPr>
        <p:spPr>
          <a:xfrm>
            <a:off x="2055765" y="9573231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Outro: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227F7B6E-CE11-DBFB-1E0B-ABB0CC6A727E}"/>
              </a:ext>
            </a:extLst>
          </p:cNvPr>
          <p:cNvCxnSpPr>
            <a:cxnSpLocks/>
          </p:cNvCxnSpPr>
          <p:nvPr/>
        </p:nvCxnSpPr>
        <p:spPr>
          <a:xfrm>
            <a:off x="218471" y="9026604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DFB82A60-4EAC-F733-9564-53306604B3D2}"/>
              </a:ext>
            </a:extLst>
          </p:cNvPr>
          <p:cNvSpPr txBox="1"/>
          <p:nvPr/>
        </p:nvSpPr>
        <p:spPr>
          <a:xfrm>
            <a:off x="218472" y="8872491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Explosividade: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A7208283-FBE0-EF71-0CF9-A4669E444EC9}"/>
              </a:ext>
            </a:extLst>
          </p:cNvPr>
          <p:cNvSpPr txBox="1"/>
          <p:nvPr/>
        </p:nvSpPr>
        <p:spPr>
          <a:xfrm>
            <a:off x="218471" y="9091433"/>
            <a:ext cx="974439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Gases/Vapores tóxicos: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7431473F-A390-9635-E468-763335C364FF}"/>
              </a:ext>
            </a:extLst>
          </p:cNvPr>
          <p:cNvSpPr txBox="1"/>
          <p:nvPr/>
        </p:nvSpPr>
        <p:spPr>
          <a:xfrm>
            <a:off x="1264823" y="8880185"/>
            <a:ext cx="718038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 LIE = ZERO</a:t>
            </a:r>
          </a:p>
        </p:txBody>
      </p:sp>
      <p:cxnSp>
        <p:nvCxnSpPr>
          <p:cNvPr id="38" name="Conector reto 37">
            <a:extLst>
              <a:ext uri="{FF2B5EF4-FFF2-40B4-BE49-F238E27FC236}">
                <a16:creationId xmlns:a16="http://schemas.microsoft.com/office/drawing/2014/main" id="{F1D0586E-5BA2-739A-8BCF-A6D4DC30656F}"/>
              </a:ext>
            </a:extLst>
          </p:cNvPr>
          <p:cNvCxnSpPr>
            <a:cxnSpLocks/>
          </p:cNvCxnSpPr>
          <p:nvPr/>
        </p:nvCxnSpPr>
        <p:spPr>
          <a:xfrm>
            <a:off x="2022067" y="8774744"/>
            <a:ext cx="0" cy="482325"/>
          </a:xfrm>
          <a:prstGeom prst="line">
            <a:avLst/>
          </a:prstGeom>
          <a:ln w="3175" cap="rnd">
            <a:solidFill>
              <a:srgbClr val="00544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B52A9F5D-1AE8-23F0-9790-F89B23B0FFE3}"/>
              </a:ext>
            </a:extLst>
          </p:cNvPr>
          <p:cNvSpPr txBox="1"/>
          <p:nvPr/>
        </p:nvSpPr>
        <p:spPr>
          <a:xfrm>
            <a:off x="2058995" y="8872491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Oxigênio: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5E591D44-5493-024E-BD2C-86B8412A97A9}"/>
              </a:ext>
            </a:extLst>
          </p:cNvPr>
          <p:cNvSpPr txBox="1"/>
          <p:nvPr/>
        </p:nvSpPr>
        <p:spPr>
          <a:xfrm>
            <a:off x="2975135" y="8880185"/>
            <a:ext cx="849054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(&gt;19,5% ou &lt;23,0%)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3A79BE7C-541C-1B3E-9E6B-56E4B020B4B3}"/>
              </a:ext>
            </a:extLst>
          </p:cNvPr>
          <p:cNvSpPr txBox="1"/>
          <p:nvPr/>
        </p:nvSpPr>
        <p:spPr>
          <a:xfrm>
            <a:off x="1482864" y="9099127"/>
            <a:ext cx="615750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600" b="1" dirty="0" err="1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ppm</a:t>
            </a:r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ZERO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E833334A-D2C5-143F-D4EB-C85FE64D26D5}"/>
              </a:ext>
            </a:extLst>
          </p:cNvPr>
          <p:cNvSpPr txBox="1"/>
          <p:nvPr/>
        </p:nvSpPr>
        <p:spPr>
          <a:xfrm>
            <a:off x="2058995" y="9087585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Outro: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28480B11-D5B8-1F22-61FD-A69D007C5925}"/>
              </a:ext>
            </a:extLst>
          </p:cNvPr>
          <p:cNvSpPr txBox="1"/>
          <p:nvPr/>
        </p:nvSpPr>
        <p:spPr>
          <a:xfrm rot="16200000">
            <a:off x="-185761" y="9368936"/>
            <a:ext cx="5698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00" b="1" dirty="0">
                <a:solidFill>
                  <a:srgbClr val="00544D"/>
                </a:solidFill>
              </a:rPr>
              <a:t>Ponto 2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8913A3FA-BC2D-AAEE-D5BB-80BB6CD2CC84}"/>
              </a:ext>
            </a:extLst>
          </p:cNvPr>
          <p:cNvSpPr txBox="1"/>
          <p:nvPr/>
        </p:nvSpPr>
        <p:spPr>
          <a:xfrm rot="16200000">
            <a:off x="-169508" y="8891434"/>
            <a:ext cx="5698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00" b="1" dirty="0">
                <a:solidFill>
                  <a:srgbClr val="00544D"/>
                </a:solidFill>
              </a:rPr>
              <a:t>Ponto 1</a:t>
            </a:r>
          </a:p>
        </p:txBody>
      </p:sp>
      <p:sp>
        <p:nvSpPr>
          <p:cNvPr id="46" name="Retângulo 45">
            <a:extLst>
              <a:ext uri="{FF2B5EF4-FFF2-40B4-BE49-F238E27FC236}">
                <a16:creationId xmlns:a16="http://schemas.microsoft.com/office/drawing/2014/main" id="{1173FC09-AF8C-AD92-226C-79A170EB2406}"/>
              </a:ext>
            </a:extLst>
          </p:cNvPr>
          <p:cNvSpPr/>
          <p:nvPr/>
        </p:nvSpPr>
        <p:spPr>
          <a:xfrm>
            <a:off x="3919762" y="9270221"/>
            <a:ext cx="3866339" cy="460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800" baseline="-25000" dirty="0"/>
          </a:p>
        </p:txBody>
      </p:sp>
      <p:cxnSp>
        <p:nvCxnSpPr>
          <p:cNvPr id="47" name="Conector reto 46">
            <a:extLst>
              <a:ext uri="{FF2B5EF4-FFF2-40B4-BE49-F238E27FC236}">
                <a16:creationId xmlns:a16="http://schemas.microsoft.com/office/drawing/2014/main" id="{1EC4179F-47EB-53CF-CA65-3DC0A1DEAFD2}"/>
              </a:ext>
            </a:extLst>
          </p:cNvPr>
          <p:cNvCxnSpPr>
            <a:cxnSpLocks/>
          </p:cNvCxnSpPr>
          <p:nvPr/>
        </p:nvCxnSpPr>
        <p:spPr>
          <a:xfrm>
            <a:off x="4136966" y="9956302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to 47">
            <a:extLst>
              <a:ext uri="{FF2B5EF4-FFF2-40B4-BE49-F238E27FC236}">
                <a16:creationId xmlns:a16="http://schemas.microsoft.com/office/drawing/2014/main" id="{4F2590BE-A920-2528-FF56-5776EA81157C}"/>
              </a:ext>
            </a:extLst>
          </p:cNvPr>
          <p:cNvCxnSpPr>
            <a:cxnSpLocks/>
          </p:cNvCxnSpPr>
          <p:nvPr/>
        </p:nvCxnSpPr>
        <p:spPr>
          <a:xfrm>
            <a:off x="4136966" y="10182848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1DB0C821-05D7-E9D8-7D2B-2B5F95E1903C}"/>
              </a:ext>
            </a:extLst>
          </p:cNvPr>
          <p:cNvSpPr txBox="1"/>
          <p:nvPr/>
        </p:nvSpPr>
        <p:spPr>
          <a:xfrm>
            <a:off x="4136967" y="9802189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Explosividade:</a:t>
            </a: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40BF0983-98D3-5209-8FA9-0DE099CE59E4}"/>
              </a:ext>
            </a:extLst>
          </p:cNvPr>
          <p:cNvSpPr txBox="1"/>
          <p:nvPr/>
        </p:nvSpPr>
        <p:spPr>
          <a:xfrm>
            <a:off x="4136966" y="10021131"/>
            <a:ext cx="974439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Gases/Vapores tóxicos:</a:t>
            </a:r>
          </a:p>
        </p:txBody>
      </p:sp>
      <p:sp>
        <p:nvSpPr>
          <p:cNvPr id="51" name="CaixaDeTexto 50">
            <a:extLst>
              <a:ext uri="{FF2B5EF4-FFF2-40B4-BE49-F238E27FC236}">
                <a16:creationId xmlns:a16="http://schemas.microsoft.com/office/drawing/2014/main" id="{DD0D7A20-40D3-EAD9-D8C5-507018D24512}"/>
              </a:ext>
            </a:extLst>
          </p:cNvPr>
          <p:cNvSpPr txBox="1"/>
          <p:nvPr/>
        </p:nvSpPr>
        <p:spPr>
          <a:xfrm>
            <a:off x="5183318" y="9809883"/>
            <a:ext cx="718038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 LIE = ZERO</a:t>
            </a:r>
          </a:p>
        </p:txBody>
      </p:sp>
      <p:cxnSp>
        <p:nvCxnSpPr>
          <p:cNvPr id="52" name="Conector reto 51">
            <a:extLst>
              <a:ext uri="{FF2B5EF4-FFF2-40B4-BE49-F238E27FC236}">
                <a16:creationId xmlns:a16="http://schemas.microsoft.com/office/drawing/2014/main" id="{2D21E645-7794-5367-8477-E63C571C712E}"/>
              </a:ext>
            </a:extLst>
          </p:cNvPr>
          <p:cNvCxnSpPr>
            <a:cxnSpLocks/>
          </p:cNvCxnSpPr>
          <p:nvPr/>
        </p:nvCxnSpPr>
        <p:spPr>
          <a:xfrm>
            <a:off x="5940562" y="9704442"/>
            <a:ext cx="0" cy="482325"/>
          </a:xfrm>
          <a:prstGeom prst="line">
            <a:avLst/>
          </a:prstGeom>
          <a:ln w="3175" cap="rnd">
            <a:solidFill>
              <a:srgbClr val="00544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F13D3CE3-1CBE-CE4F-99AE-C8F0C4FA8A90}"/>
              </a:ext>
            </a:extLst>
          </p:cNvPr>
          <p:cNvSpPr txBox="1"/>
          <p:nvPr/>
        </p:nvSpPr>
        <p:spPr>
          <a:xfrm>
            <a:off x="5977490" y="9802189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Oxigênio:</a:t>
            </a: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9FF4FA05-F925-F73D-3F6A-17DF7E887AA5}"/>
              </a:ext>
            </a:extLst>
          </p:cNvPr>
          <p:cNvSpPr txBox="1"/>
          <p:nvPr/>
        </p:nvSpPr>
        <p:spPr>
          <a:xfrm>
            <a:off x="6893630" y="9809883"/>
            <a:ext cx="849054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(&gt;19,5% ou &lt;23,0%)</a:t>
            </a:r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C47C88E9-6275-E1E8-108C-E81273520E94}"/>
              </a:ext>
            </a:extLst>
          </p:cNvPr>
          <p:cNvSpPr txBox="1"/>
          <p:nvPr/>
        </p:nvSpPr>
        <p:spPr>
          <a:xfrm>
            <a:off x="5401359" y="10028825"/>
            <a:ext cx="615750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600" b="1" dirty="0" err="1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ppm</a:t>
            </a:r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ZERO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194A006E-C3CA-6D21-74DC-BE06D85AAD91}"/>
              </a:ext>
            </a:extLst>
          </p:cNvPr>
          <p:cNvSpPr txBox="1"/>
          <p:nvPr/>
        </p:nvSpPr>
        <p:spPr>
          <a:xfrm>
            <a:off x="5977490" y="10017283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Outro: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97CEAE18-E325-7D70-05DC-B17DF9FBEE8D}"/>
              </a:ext>
            </a:extLst>
          </p:cNvPr>
          <p:cNvSpPr txBox="1"/>
          <p:nvPr/>
        </p:nvSpPr>
        <p:spPr>
          <a:xfrm rot="16200000">
            <a:off x="3733197" y="9838063"/>
            <a:ext cx="5678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00" b="1" dirty="0">
                <a:solidFill>
                  <a:srgbClr val="00544D"/>
                </a:solidFill>
              </a:rPr>
              <a:t>Ponto 3</a:t>
            </a:r>
          </a:p>
        </p:txBody>
      </p:sp>
      <p:cxnSp>
        <p:nvCxnSpPr>
          <p:cNvPr id="58" name="Conector reto 57">
            <a:extLst>
              <a:ext uri="{FF2B5EF4-FFF2-40B4-BE49-F238E27FC236}">
                <a16:creationId xmlns:a16="http://schemas.microsoft.com/office/drawing/2014/main" id="{D4E21171-84DF-D13E-35F8-3666539A50EE}"/>
              </a:ext>
            </a:extLst>
          </p:cNvPr>
          <p:cNvCxnSpPr>
            <a:cxnSpLocks/>
          </p:cNvCxnSpPr>
          <p:nvPr/>
        </p:nvCxnSpPr>
        <p:spPr>
          <a:xfrm>
            <a:off x="4133177" y="9269458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to 58">
            <a:extLst>
              <a:ext uri="{FF2B5EF4-FFF2-40B4-BE49-F238E27FC236}">
                <a16:creationId xmlns:a16="http://schemas.microsoft.com/office/drawing/2014/main" id="{35023387-7B5F-0B4B-CE31-B48A7356FDD5}"/>
              </a:ext>
            </a:extLst>
          </p:cNvPr>
          <p:cNvCxnSpPr>
            <a:cxnSpLocks/>
          </p:cNvCxnSpPr>
          <p:nvPr/>
        </p:nvCxnSpPr>
        <p:spPr>
          <a:xfrm>
            <a:off x="4132515" y="9521347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2274B6AE-3C17-B4EE-5FCC-4622FDE55ACB}"/>
              </a:ext>
            </a:extLst>
          </p:cNvPr>
          <p:cNvCxnSpPr>
            <a:cxnSpLocks/>
          </p:cNvCxnSpPr>
          <p:nvPr/>
        </p:nvCxnSpPr>
        <p:spPr>
          <a:xfrm>
            <a:off x="4132515" y="9747893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6403CB92-A2CA-3EDF-441F-83CAEE0EE055}"/>
              </a:ext>
            </a:extLst>
          </p:cNvPr>
          <p:cNvSpPr txBox="1"/>
          <p:nvPr/>
        </p:nvSpPr>
        <p:spPr>
          <a:xfrm>
            <a:off x="4132516" y="9367234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Explosividade:</a:t>
            </a:r>
          </a:p>
        </p:txBody>
      </p: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08FABE3F-46C4-9D5E-0BEB-A91266A69BA1}"/>
              </a:ext>
            </a:extLst>
          </p:cNvPr>
          <p:cNvSpPr txBox="1"/>
          <p:nvPr/>
        </p:nvSpPr>
        <p:spPr>
          <a:xfrm>
            <a:off x="4132515" y="9586176"/>
            <a:ext cx="974439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Gases/Vapores tóxicos:</a:t>
            </a:r>
          </a:p>
        </p:txBody>
      </p:sp>
      <p:sp>
        <p:nvSpPr>
          <p:cNvPr id="63" name="CaixaDeTexto 62">
            <a:extLst>
              <a:ext uri="{FF2B5EF4-FFF2-40B4-BE49-F238E27FC236}">
                <a16:creationId xmlns:a16="http://schemas.microsoft.com/office/drawing/2014/main" id="{F33C32BC-AD94-82A8-1241-3BC802B2F50B}"/>
              </a:ext>
            </a:extLst>
          </p:cNvPr>
          <p:cNvSpPr txBox="1"/>
          <p:nvPr/>
        </p:nvSpPr>
        <p:spPr>
          <a:xfrm>
            <a:off x="5178867" y="9374928"/>
            <a:ext cx="718038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 LIE = ZERO</a:t>
            </a:r>
          </a:p>
        </p:txBody>
      </p:sp>
      <p:cxnSp>
        <p:nvCxnSpPr>
          <p:cNvPr id="448" name="Conector reto 447">
            <a:extLst>
              <a:ext uri="{FF2B5EF4-FFF2-40B4-BE49-F238E27FC236}">
                <a16:creationId xmlns:a16="http://schemas.microsoft.com/office/drawing/2014/main" id="{5E565A32-C1BF-ECFF-34F8-ECFF20FC55BF}"/>
              </a:ext>
            </a:extLst>
          </p:cNvPr>
          <p:cNvCxnSpPr>
            <a:cxnSpLocks/>
          </p:cNvCxnSpPr>
          <p:nvPr/>
        </p:nvCxnSpPr>
        <p:spPr>
          <a:xfrm>
            <a:off x="5936111" y="9269487"/>
            <a:ext cx="0" cy="482325"/>
          </a:xfrm>
          <a:prstGeom prst="line">
            <a:avLst/>
          </a:prstGeom>
          <a:ln w="3175" cap="rnd">
            <a:solidFill>
              <a:srgbClr val="00544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CaixaDeTexto 448">
            <a:extLst>
              <a:ext uri="{FF2B5EF4-FFF2-40B4-BE49-F238E27FC236}">
                <a16:creationId xmlns:a16="http://schemas.microsoft.com/office/drawing/2014/main" id="{868EEDF6-1048-E2FE-D373-7A7918300B49}"/>
              </a:ext>
            </a:extLst>
          </p:cNvPr>
          <p:cNvSpPr txBox="1"/>
          <p:nvPr/>
        </p:nvSpPr>
        <p:spPr>
          <a:xfrm>
            <a:off x="5973039" y="9367234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Oxigênio:</a:t>
            </a:r>
          </a:p>
        </p:txBody>
      </p:sp>
      <p:sp>
        <p:nvSpPr>
          <p:cNvPr id="450" name="CaixaDeTexto 449">
            <a:extLst>
              <a:ext uri="{FF2B5EF4-FFF2-40B4-BE49-F238E27FC236}">
                <a16:creationId xmlns:a16="http://schemas.microsoft.com/office/drawing/2014/main" id="{FE359217-5DA4-C5ED-527B-9F4280C6E440}"/>
              </a:ext>
            </a:extLst>
          </p:cNvPr>
          <p:cNvSpPr txBox="1"/>
          <p:nvPr/>
        </p:nvSpPr>
        <p:spPr>
          <a:xfrm>
            <a:off x="6889179" y="9374928"/>
            <a:ext cx="849054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(&gt;19,5% ou &lt;23,0%)</a:t>
            </a:r>
          </a:p>
        </p:txBody>
      </p:sp>
      <p:sp>
        <p:nvSpPr>
          <p:cNvPr id="451" name="CaixaDeTexto 450">
            <a:extLst>
              <a:ext uri="{FF2B5EF4-FFF2-40B4-BE49-F238E27FC236}">
                <a16:creationId xmlns:a16="http://schemas.microsoft.com/office/drawing/2014/main" id="{495CE824-4C12-7DC8-12C0-9F8A38A3E5BB}"/>
              </a:ext>
            </a:extLst>
          </p:cNvPr>
          <p:cNvSpPr txBox="1"/>
          <p:nvPr/>
        </p:nvSpPr>
        <p:spPr>
          <a:xfrm>
            <a:off x="5396908" y="9593870"/>
            <a:ext cx="615750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600" b="1" dirty="0" err="1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ppm</a:t>
            </a:r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ZERO</a:t>
            </a:r>
          </a:p>
        </p:txBody>
      </p:sp>
      <p:sp>
        <p:nvSpPr>
          <p:cNvPr id="452" name="CaixaDeTexto 451">
            <a:extLst>
              <a:ext uri="{FF2B5EF4-FFF2-40B4-BE49-F238E27FC236}">
                <a16:creationId xmlns:a16="http://schemas.microsoft.com/office/drawing/2014/main" id="{1036CEDD-FA1E-77D7-C9FA-4F01F9D25E7E}"/>
              </a:ext>
            </a:extLst>
          </p:cNvPr>
          <p:cNvSpPr txBox="1"/>
          <p:nvPr/>
        </p:nvSpPr>
        <p:spPr>
          <a:xfrm>
            <a:off x="5973039" y="9582328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Outro:</a:t>
            </a:r>
          </a:p>
        </p:txBody>
      </p:sp>
      <p:cxnSp>
        <p:nvCxnSpPr>
          <p:cNvPr id="454" name="Conector reto 453">
            <a:extLst>
              <a:ext uri="{FF2B5EF4-FFF2-40B4-BE49-F238E27FC236}">
                <a16:creationId xmlns:a16="http://schemas.microsoft.com/office/drawing/2014/main" id="{8F770AC5-9FF2-1AB8-DA40-58B04D8B1CC5}"/>
              </a:ext>
            </a:extLst>
          </p:cNvPr>
          <p:cNvCxnSpPr>
            <a:cxnSpLocks/>
          </p:cNvCxnSpPr>
          <p:nvPr/>
        </p:nvCxnSpPr>
        <p:spPr>
          <a:xfrm>
            <a:off x="4135745" y="9035701"/>
            <a:ext cx="3568158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6" name="CaixaDeTexto 455">
            <a:extLst>
              <a:ext uri="{FF2B5EF4-FFF2-40B4-BE49-F238E27FC236}">
                <a16:creationId xmlns:a16="http://schemas.microsoft.com/office/drawing/2014/main" id="{93DE5FEF-3100-866C-7FE7-6FAA86FF6418}"/>
              </a:ext>
            </a:extLst>
          </p:cNvPr>
          <p:cNvSpPr txBox="1"/>
          <p:nvPr/>
        </p:nvSpPr>
        <p:spPr>
          <a:xfrm>
            <a:off x="4135746" y="8881588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Explosividade:</a:t>
            </a:r>
          </a:p>
        </p:txBody>
      </p:sp>
      <p:sp>
        <p:nvSpPr>
          <p:cNvPr id="457" name="CaixaDeTexto 456">
            <a:extLst>
              <a:ext uri="{FF2B5EF4-FFF2-40B4-BE49-F238E27FC236}">
                <a16:creationId xmlns:a16="http://schemas.microsoft.com/office/drawing/2014/main" id="{F8749289-0401-2976-F7F7-8A4B38F61761}"/>
              </a:ext>
            </a:extLst>
          </p:cNvPr>
          <p:cNvSpPr txBox="1"/>
          <p:nvPr/>
        </p:nvSpPr>
        <p:spPr>
          <a:xfrm>
            <a:off x="4135745" y="9100530"/>
            <a:ext cx="974439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Gases/Vapores tóxicos:</a:t>
            </a:r>
          </a:p>
        </p:txBody>
      </p:sp>
      <p:sp>
        <p:nvSpPr>
          <p:cNvPr id="459" name="CaixaDeTexto 458">
            <a:extLst>
              <a:ext uri="{FF2B5EF4-FFF2-40B4-BE49-F238E27FC236}">
                <a16:creationId xmlns:a16="http://schemas.microsoft.com/office/drawing/2014/main" id="{4DA7F530-EE4F-D3C5-E0FE-631873E070CB}"/>
              </a:ext>
            </a:extLst>
          </p:cNvPr>
          <p:cNvSpPr txBox="1"/>
          <p:nvPr/>
        </p:nvSpPr>
        <p:spPr>
          <a:xfrm>
            <a:off x="5182097" y="8889282"/>
            <a:ext cx="718038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 LIE = ZERO</a:t>
            </a:r>
          </a:p>
        </p:txBody>
      </p:sp>
      <p:cxnSp>
        <p:nvCxnSpPr>
          <p:cNvPr id="460" name="Conector reto 459">
            <a:extLst>
              <a:ext uri="{FF2B5EF4-FFF2-40B4-BE49-F238E27FC236}">
                <a16:creationId xmlns:a16="http://schemas.microsoft.com/office/drawing/2014/main" id="{EA621662-D866-8DF2-86BC-9E4946A61376}"/>
              </a:ext>
            </a:extLst>
          </p:cNvPr>
          <p:cNvCxnSpPr>
            <a:cxnSpLocks/>
          </p:cNvCxnSpPr>
          <p:nvPr/>
        </p:nvCxnSpPr>
        <p:spPr>
          <a:xfrm>
            <a:off x="5939341" y="8783841"/>
            <a:ext cx="0" cy="482325"/>
          </a:xfrm>
          <a:prstGeom prst="line">
            <a:avLst/>
          </a:prstGeom>
          <a:ln w="3175" cap="rnd">
            <a:solidFill>
              <a:srgbClr val="00544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CaixaDeTexto 460">
            <a:extLst>
              <a:ext uri="{FF2B5EF4-FFF2-40B4-BE49-F238E27FC236}">
                <a16:creationId xmlns:a16="http://schemas.microsoft.com/office/drawing/2014/main" id="{30278735-F61F-705F-67F5-13BC02CEFBFC}"/>
              </a:ext>
            </a:extLst>
          </p:cNvPr>
          <p:cNvSpPr txBox="1"/>
          <p:nvPr/>
        </p:nvSpPr>
        <p:spPr>
          <a:xfrm>
            <a:off x="5976269" y="8881588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Oxigênio:</a:t>
            </a:r>
          </a:p>
        </p:txBody>
      </p:sp>
      <p:sp>
        <p:nvSpPr>
          <p:cNvPr id="462" name="CaixaDeTexto 461">
            <a:extLst>
              <a:ext uri="{FF2B5EF4-FFF2-40B4-BE49-F238E27FC236}">
                <a16:creationId xmlns:a16="http://schemas.microsoft.com/office/drawing/2014/main" id="{6DCFBF31-BDDD-1A92-C33C-44A51620BEB8}"/>
              </a:ext>
            </a:extLst>
          </p:cNvPr>
          <p:cNvSpPr txBox="1"/>
          <p:nvPr/>
        </p:nvSpPr>
        <p:spPr>
          <a:xfrm>
            <a:off x="6892409" y="8889282"/>
            <a:ext cx="849054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(&gt;19,5% ou &lt;23,0%)</a:t>
            </a:r>
          </a:p>
        </p:txBody>
      </p:sp>
      <p:sp>
        <p:nvSpPr>
          <p:cNvPr id="463" name="CaixaDeTexto 462">
            <a:extLst>
              <a:ext uri="{FF2B5EF4-FFF2-40B4-BE49-F238E27FC236}">
                <a16:creationId xmlns:a16="http://schemas.microsoft.com/office/drawing/2014/main" id="{DF05CF1A-CDD2-E454-7570-886B0736B949}"/>
              </a:ext>
            </a:extLst>
          </p:cNvPr>
          <p:cNvSpPr txBox="1"/>
          <p:nvPr/>
        </p:nvSpPr>
        <p:spPr>
          <a:xfrm>
            <a:off x="5400138" y="9108224"/>
            <a:ext cx="615750" cy="92333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600" b="1" dirty="0" err="1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ppm</a:t>
            </a:r>
            <a:r>
              <a:rPr lang="pt-BR" sz="600" b="1" dirty="0">
                <a:solidFill>
                  <a:srgbClr val="005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ZERO</a:t>
            </a:r>
          </a:p>
        </p:txBody>
      </p:sp>
      <p:sp>
        <p:nvSpPr>
          <p:cNvPr id="465" name="CaixaDeTexto 464">
            <a:extLst>
              <a:ext uri="{FF2B5EF4-FFF2-40B4-BE49-F238E27FC236}">
                <a16:creationId xmlns:a16="http://schemas.microsoft.com/office/drawing/2014/main" id="{3E16CFBD-774F-7ACD-A268-A7F6CC8FEBD8}"/>
              </a:ext>
            </a:extLst>
          </p:cNvPr>
          <p:cNvSpPr txBox="1"/>
          <p:nvPr/>
        </p:nvSpPr>
        <p:spPr>
          <a:xfrm>
            <a:off x="5976269" y="9096682"/>
            <a:ext cx="610326" cy="10772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Outro:</a:t>
            </a:r>
          </a:p>
        </p:txBody>
      </p:sp>
      <p:sp>
        <p:nvSpPr>
          <p:cNvPr id="466" name="CaixaDeTexto 465">
            <a:extLst>
              <a:ext uri="{FF2B5EF4-FFF2-40B4-BE49-F238E27FC236}">
                <a16:creationId xmlns:a16="http://schemas.microsoft.com/office/drawing/2014/main" id="{7E58D495-B166-2C7E-9418-1FC277D3BB4A}"/>
              </a:ext>
            </a:extLst>
          </p:cNvPr>
          <p:cNvSpPr txBox="1"/>
          <p:nvPr/>
        </p:nvSpPr>
        <p:spPr>
          <a:xfrm rot="16200000">
            <a:off x="3731513" y="9378033"/>
            <a:ext cx="5698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00" b="1" dirty="0">
                <a:solidFill>
                  <a:srgbClr val="00544D"/>
                </a:solidFill>
              </a:rPr>
              <a:t>Ponto 2</a:t>
            </a:r>
          </a:p>
        </p:txBody>
      </p:sp>
      <p:sp>
        <p:nvSpPr>
          <p:cNvPr id="467" name="CaixaDeTexto 466">
            <a:extLst>
              <a:ext uri="{FF2B5EF4-FFF2-40B4-BE49-F238E27FC236}">
                <a16:creationId xmlns:a16="http://schemas.microsoft.com/office/drawing/2014/main" id="{57A70CEB-CA7C-0B5F-B5F9-07EDCA2DD60D}"/>
              </a:ext>
            </a:extLst>
          </p:cNvPr>
          <p:cNvSpPr txBox="1"/>
          <p:nvPr/>
        </p:nvSpPr>
        <p:spPr>
          <a:xfrm rot="16200000">
            <a:off x="3747766" y="8900531"/>
            <a:ext cx="5698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00" b="1" dirty="0">
                <a:solidFill>
                  <a:srgbClr val="00544D"/>
                </a:solidFill>
              </a:rPr>
              <a:t>Ponto 1</a:t>
            </a:r>
          </a:p>
        </p:txBody>
      </p:sp>
      <p:grpSp>
        <p:nvGrpSpPr>
          <p:cNvPr id="31" name="Agrupar 30">
            <a:extLst>
              <a:ext uri="{FF2B5EF4-FFF2-40B4-BE49-F238E27FC236}">
                <a16:creationId xmlns:a16="http://schemas.microsoft.com/office/drawing/2014/main" id="{5D574204-0218-DBA8-1B69-41F6101A2EC1}"/>
              </a:ext>
            </a:extLst>
          </p:cNvPr>
          <p:cNvGrpSpPr/>
          <p:nvPr/>
        </p:nvGrpSpPr>
        <p:grpSpPr>
          <a:xfrm>
            <a:off x="6581653" y="247313"/>
            <a:ext cx="978022" cy="978020"/>
            <a:chOff x="6581653" y="247313"/>
            <a:chExt cx="978022" cy="978020"/>
          </a:xfrm>
        </p:grpSpPr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861CAAAD-48C0-47C3-8290-756C5CB7EB1A}"/>
                </a:ext>
              </a:extLst>
            </p:cNvPr>
            <p:cNvSpPr/>
            <p:nvPr/>
          </p:nvSpPr>
          <p:spPr>
            <a:xfrm>
              <a:off x="6581653" y="247313"/>
              <a:ext cx="978022" cy="978020"/>
            </a:xfrm>
            <a:prstGeom prst="ellipse">
              <a:avLst/>
            </a:prstGeom>
            <a:solidFill>
              <a:schemeClr val="bg1"/>
            </a:solidFill>
            <a:ln w="12700" cap="rnd">
              <a:solidFill>
                <a:srgbClr val="00544D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" name="Imagem 17">
              <a:extLst>
                <a:ext uri="{FF2B5EF4-FFF2-40B4-BE49-F238E27FC236}">
                  <a16:creationId xmlns:a16="http://schemas.microsoft.com/office/drawing/2014/main" id="{5C50EAE3-62AC-7763-FEE0-76B2216FB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2541" y="537154"/>
              <a:ext cx="924560" cy="50165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11862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tângulo 171">
            <a:extLst>
              <a:ext uri="{FF2B5EF4-FFF2-40B4-BE49-F238E27FC236}">
                <a16:creationId xmlns:a16="http://schemas.microsoft.com/office/drawing/2014/main" id="{854A2847-2292-455C-915D-3E4A81560522}"/>
              </a:ext>
            </a:extLst>
          </p:cNvPr>
          <p:cNvSpPr/>
          <p:nvPr/>
        </p:nvSpPr>
        <p:spPr>
          <a:xfrm>
            <a:off x="1993087" y="751043"/>
            <a:ext cx="1417881" cy="3782050"/>
          </a:xfrm>
          <a:prstGeom prst="rect">
            <a:avLst/>
          </a:prstGeom>
          <a:solidFill>
            <a:schemeClr val="bg1">
              <a:lumMod val="6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800" baseline="-25000" dirty="0"/>
          </a:p>
        </p:txBody>
      </p:sp>
      <p:sp>
        <p:nvSpPr>
          <p:cNvPr id="173" name="Retângulo 172">
            <a:extLst>
              <a:ext uri="{FF2B5EF4-FFF2-40B4-BE49-F238E27FC236}">
                <a16:creationId xmlns:a16="http://schemas.microsoft.com/office/drawing/2014/main" id="{25C9F42B-53B6-4D30-B8D8-9A3162A4D94A}"/>
              </a:ext>
            </a:extLst>
          </p:cNvPr>
          <p:cNvSpPr/>
          <p:nvPr/>
        </p:nvSpPr>
        <p:spPr>
          <a:xfrm>
            <a:off x="4382028" y="751042"/>
            <a:ext cx="1293215" cy="3789335"/>
          </a:xfrm>
          <a:prstGeom prst="rect">
            <a:avLst/>
          </a:prstGeom>
          <a:solidFill>
            <a:schemeClr val="bg1">
              <a:lumMod val="6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800" baseline="-25000" dirty="0"/>
          </a:p>
        </p:txBody>
      </p:sp>
      <p:sp>
        <p:nvSpPr>
          <p:cNvPr id="192" name="CaixaDeTexto 191">
            <a:extLst>
              <a:ext uri="{FF2B5EF4-FFF2-40B4-BE49-F238E27FC236}">
                <a16:creationId xmlns:a16="http://schemas.microsoft.com/office/drawing/2014/main" id="{9FB9F98E-0977-43FA-83F4-3BDE2AEFFC1A}"/>
              </a:ext>
            </a:extLst>
          </p:cNvPr>
          <p:cNvSpPr txBox="1"/>
          <p:nvPr/>
        </p:nvSpPr>
        <p:spPr>
          <a:xfrm>
            <a:off x="2377770" y="777191"/>
            <a:ext cx="639808" cy="10772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pPr algn="ctr"/>
            <a:r>
              <a:rPr lang="en-US" sz="7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endParaRPr lang="pt-BR" sz="7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CaixaDeTexto 192">
            <a:extLst>
              <a:ext uri="{FF2B5EF4-FFF2-40B4-BE49-F238E27FC236}">
                <a16:creationId xmlns:a16="http://schemas.microsoft.com/office/drawing/2014/main" id="{D2EE10D4-D3FD-4073-A618-59695254B6E4}"/>
              </a:ext>
            </a:extLst>
          </p:cNvPr>
          <p:cNvSpPr txBox="1"/>
          <p:nvPr/>
        </p:nvSpPr>
        <p:spPr>
          <a:xfrm>
            <a:off x="3576594" y="777191"/>
            <a:ext cx="639808" cy="10772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pPr algn="ctr"/>
            <a:r>
              <a:rPr lang="en-US" sz="7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Matrícula</a:t>
            </a:r>
            <a:endParaRPr lang="pt-BR" sz="7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E19DA17B-7107-4773-9C1D-8BB483F2F13D}"/>
              </a:ext>
            </a:extLst>
          </p:cNvPr>
          <p:cNvSpPr txBox="1"/>
          <p:nvPr/>
        </p:nvSpPr>
        <p:spPr>
          <a:xfrm>
            <a:off x="4721011" y="777191"/>
            <a:ext cx="615247" cy="10772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pPr algn="ctr"/>
            <a:r>
              <a:rPr lang="en-US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endParaRPr lang="pt-BR" sz="7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22EEC4BA-9752-4791-9D22-80923F44D36E}"/>
              </a:ext>
            </a:extLst>
          </p:cNvPr>
          <p:cNvSpPr txBox="1"/>
          <p:nvPr/>
        </p:nvSpPr>
        <p:spPr>
          <a:xfrm>
            <a:off x="6291364" y="777191"/>
            <a:ext cx="639808" cy="10772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pPr algn="ctr"/>
            <a:r>
              <a:rPr lang="en-US" sz="7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Assinatura</a:t>
            </a:r>
            <a:endParaRPr lang="pt-BR" sz="7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A1D96626-3F78-4C5D-A841-1A82D9230BE3}"/>
              </a:ext>
            </a:extLst>
          </p:cNvPr>
          <p:cNvSpPr txBox="1"/>
          <p:nvPr/>
        </p:nvSpPr>
        <p:spPr>
          <a:xfrm>
            <a:off x="244378" y="777191"/>
            <a:ext cx="639808" cy="10772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US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</a:t>
            </a:r>
            <a:endParaRPr lang="pt-BR" sz="7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3" name="Conector reto 182">
            <a:extLst>
              <a:ext uri="{FF2B5EF4-FFF2-40B4-BE49-F238E27FC236}">
                <a16:creationId xmlns:a16="http://schemas.microsoft.com/office/drawing/2014/main" id="{D53166F3-CB2F-4652-A161-0731649B92A0}"/>
              </a:ext>
            </a:extLst>
          </p:cNvPr>
          <p:cNvCxnSpPr>
            <a:cxnSpLocks/>
          </p:cNvCxnSpPr>
          <p:nvPr/>
        </p:nvCxnSpPr>
        <p:spPr>
          <a:xfrm>
            <a:off x="219716" y="907239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ector reto 185">
            <a:extLst>
              <a:ext uri="{FF2B5EF4-FFF2-40B4-BE49-F238E27FC236}">
                <a16:creationId xmlns:a16="http://schemas.microsoft.com/office/drawing/2014/main" id="{B912FAA4-ED50-4C78-97EC-25502707DD42}"/>
              </a:ext>
            </a:extLst>
          </p:cNvPr>
          <p:cNvCxnSpPr>
            <a:cxnSpLocks/>
          </p:cNvCxnSpPr>
          <p:nvPr/>
        </p:nvCxnSpPr>
        <p:spPr>
          <a:xfrm>
            <a:off x="219716" y="1268837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Conector reto 186">
            <a:extLst>
              <a:ext uri="{FF2B5EF4-FFF2-40B4-BE49-F238E27FC236}">
                <a16:creationId xmlns:a16="http://schemas.microsoft.com/office/drawing/2014/main" id="{02D7C956-AEA2-4B17-9D76-7AFCBFC36FD3}"/>
              </a:ext>
            </a:extLst>
          </p:cNvPr>
          <p:cNvCxnSpPr>
            <a:cxnSpLocks/>
          </p:cNvCxnSpPr>
          <p:nvPr/>
        </p:nvCxnSpPr>
        <p:spPr>
          <a:xfrm>
            <a:off x="219716" y="1449636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ector reto 187">
            <a:extLst>
              <a:ext uri="{FF2B5EF4-FFF2-40B4-BE49-F238E27FC236}">
                <a16:creationId xmlns:a16="http://schemas.microsoft.com/office/drawing/2014/main" id="{9AD94EB4-811E-4B97-8FD1-8E13B14259E5}"/>
              </a:ext>
            </a:extLst>
          </p:cNvPr>
          <p:cNvCxnSpPr>
            <a:cxnSpLocks/>
          </p:cNvCxnSpPr>
          <p:nvPr/>
        </p:nvCxnSpPr>
        <p:spPr>
          <a:xfrm>
            <a:off x="219716" y="1630435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ector reto 188">
            <a:extLst>
              <a:ext uri="{FF2B5EF4-FFF2-40B4-BE49-F238E27FC236}">
                <a16:creationId xmlns:a16="http://schemas.microsoft.com/office/drawing/2014/main" id="{9C038951-BEAE-4B8B-88F6-643C0A4AFFCB}"/>
              </a:ext>
            </a:extLst>
          </p:cNvPr>
          <p:cNvCxnSpPr>
            <a:cxnSpLocks/>
          </p:cNvCxnSpPr>
          <p:nvPr/>
        </p:nvCxnSpPr>
        <p:spPr>
          <a:xfrm>
            <a:off x="219716" y="1088038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ector reto 199">
            <a:extLst>
              <a:ext uri="{FF2B5EF4-FFF2-40B4-BE49-F238E27FC236}">
                <a16:creationId xmlns:a16="http://schemas.microsoft.com/office/drawing/2014/main" id="{98CD58CF-58A4-4113-8BF8-AF5399D8BFA3}"/>
              </a:ext>
            </a:extLst>
          </p:cNvPr>
          <p:cNvCxnSpPr>
            <a:cxnSpLocks/>
          </p:cNvCxnSpPr>
          <p:nvPr/>
        </p:nvCxnSpPr>
        <p:spPr>
          <a:xfrm>
            <a:off x="219716" y="1811234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F91C00A3-A286-40A3-B00D-811147559C77}"/>
              </a:ext>
            </a:extLst>
          </p:cNvPr>
          <p:cNvCxnSpPr>
            <a:cxnSpLocks/>
          </p:cNvCxnSpPr>
          <p:nvPr/>
        </p:nvCxnSpPr>
        <p:spPr>
          <a:xfrm>
            <a:off x="219716" y="1992033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ector reto 202">
            <a:extLst>
              <a:ext uri="{FF2B5EF4-FFF2-40B4-BE49-F238E27FC236}">
                <a16:creationId xmlns:a16="http://schemas.microsoft.com/office/drawing/2014/main" id="{10574217-AC1D-4677-8E33-64B9D21A7350}"/>
              </a:ext>
            </a:extLst>
          </p:cNvPr>
          <p:cNvCxnSpPr>
            <a:cxnSpLocks/>
          </p:cNvCxnSpPr>
          <p:nvPr/>
        </p:nvCxnSpPr>
        <p:spPr>
          <a:xfrm>
            <a:off x="219716" y="2172832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Conector reto 203">
            <a:extLst>
              <a:ext uri="{FF2B5EF4-FFF2-40B4-BE49-F238E27FC236}">
                <a16:creationId xmlns:a16="http://schemas.microsoft.com/office/drawing/2014/main" id="{BA290AA3-E8BC-4ABA-A732-A44EC7FDB497}"/>
              </a:ext>
            </a:extLst>
          </p:cNvPr>
          <p:cNvCxnSpPr>
            <a:cxnSpLocks/>
          </p:cNvCxnSpPr>
          <p:nvPr/>
        </p:nvCxnSpPr>
        <p:spPr>
          <a:xfrm>
            <a:off x="219716" y="2353631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Conector reto 204">
            <a:extLst>
              <a:ext uri="{FF2B5EF4-FFF2-40B4-BE49-F238E27FC236}">
                <a16:creationId xmlns:a16="http://schemas.microsoft.com/office/drawing/2014/main" id="{16EB7E86-48E6-4E57-9E1F-1224C3E8C5E1}"/>
              </a:ext>
            </a:extLst>
          </p:cNvPr>
          <p:cNvCxnSpPr>
            <a:cxnSpLocks/>
          </p:cNvCxnSpPr>
          <p:nvPr/>
        </p:nvCxnSpPr>
        <p:spPr>
          <a:xfrm>
            <a:off x="219716" y="2534430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32EBB99D-4FEF-4215-988F-88D391946F9B}"/>
              </a:ext>
            </a:extLst>
          </p:cNvPr>
          <p:cNvCxnSpPr>
            <a:cxnSpLocks/>
          </p:cNvCxnSpPr>
          <p:nvPr/>
        </p:nvCxnSpPr>
        <p:spPr>
          <a:xfrm>
            <a:off x="219716" y="2715226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etângulo 206">
            <a:extLst>
              <a:ext uri="{FF2B5EF4-FFF2-40B4-BE49-F238E27FC236}">
                <a16:creationId xmlns:a16="http://schemas.microsoft.com/office/drawing/2014/main" id="{4165E2FB-EC2C-4E9D-AAB7-42755A3C8644}"/>
              </a:ext>
            </a:extLst>
          </p:cNvPr>
          <p:cNvSpPr/>
          <p:nvPr/>
        </p:nvSpPr>
        <p:spPr>
          <a:xfrm>
            <a:off x="-3571" y="10274563"/>
            <a:ext cx="4190126" cy="1234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SUPERVISOR DE ENTRADA</a:t>
            </a:r>
          </a:p>
        </p:txBody>
      </p:sp>
      <p:sp>
        <p:nvSpPr>
          <p:cNvPr id="208" name="Retângulo 207">
            <a:extLst>
              <a:ext uri="{FF2B5EF4-FFF2-40B4-BE49-F238E27FC236}">
                <a16:creationId xmlns:a16="http://schemas.microsoft.com/office/drawing/2014/main" id="{4FE2AB62-A0FA-402B-8B07-D16A0E5C8869}"/>
              </a:ext>
            </a:extLst>
          </p:cNvPr>
          <p:cNvSpPr/>
          <p:nvPr/>
        </p:nvSpPr>
        <p:spPr>
          <a:xfrm>
            <a:off x="4229028" y="10274563"/>
            <a:ext cx="3546548" cy="1234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SOLICITANTE</a:t>
            </a:r>
          </a:p>
        </p:txBody>
      </p:sp>
      <p:grpSp>
        <p:nvGrpSpPr>
          <p:cNvPr id="209" name="Agrupar 208">
            <a:extLst>
              <a:ext uri="{FF2B5EF4-FFF2-40B4-BE49-F238E27FC236}">
                <a16:creationId xmlns:a16="http://schemas.microsoft.com/office/drawing/2014/main" id="{A02450D8-00C6-49A7-BC06-1F93068BD419}"/>
              </a:ext>
            </a:extLst>
          </p:cNvPr>
          <p:cNvGrpSpPr/>
          <p:nvPr/>
        </p:nvGrpSpPr>
        <p:grpSpPr>
          <a:xfrm>
            <a:off x="215901" y="10480849"/>
            <a:ext cx="6717424" cy="668559"/>
            <a:chOff x="215900" y="10173339"/>
            <a:chExt cx="6717424" cy="668559"/>
          </a:xfrm>
        </p:grpSpPr>
        <p:sp>
          <p:nvSpPr>
            <p:cNvPr id="210" name="CaixaDeTexto 209">
              <a:extLst>
                <a:ext uri="{FF2B5EF4-FFF2-40B4-BE49-F238E27FC236}">
                  <a16:creationId xmlns:a16="http://schemas.microsoft.com/office/drawing/2014/main" id="{26A2F43F-14B9-4CF8-95E2-BECEEECF287C}"/>
                </a:ext>
              </a:extLst>
            </p:cNvPr>
            <p:cNvSpPr txBox="1"/>
            <p:nvPr/>
          </p:nvSpPr>
          <p:spPr>
            <a:xfrm>
              <a:off x="215901" y="10173339"/>
              <a:ext cx="1080082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/      /      -      h      min</a:t>
              </a:r>
            </a:p>
          </p:txBody>
        </p:sp>
        <p:sp>
          <p:nvSpPr>
            <p:cNvPr id="211" name="CaixaDeTexto 210">
              <a:extLst>
                <a:ext uri="{FF2B5EF4-FFF2-40B4-BE49-F238E27FC236}">
                  <a16:creationId xmlns:a16="http://schemas.microsoft.com/office/drawing/2014/main" id="{81243DCF-2A9A-4DB4-8F01-A1FDDF065F4A}"/>
                </a:ext>
              </a:extLst>
            </p:cNvPr>
            <p:cNvSpPr txBox="1"/>
            <p:nvPr/>
          </p:nvSpPr>
          <p:spPr>
            <a:xfrm>
              <a:off x="1357907" y="10173339"/>
              <a:ext cx="284986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Nome:</a:t>
              </a:r>
            </a:p>
          </p:txBody>
        </p:sp>
        <p:sp>
          <p:nvSpPr>
            <p:cNvPr id="212" name="CaixaDeTexto 211">
              <a:extLst>
                <a:ext uri="{FF2B5EF4-FFF2-40B4-BE49-F238E27FC236}">
                  <a16:creationId xmlns:a16="http://schemas.microsoft.com/office/drawing/2014/main" id="{8A33B6FC-D916-41C8-9208-6737B256DB24}"/>
                </a:ext>
              </a:extLst>
            </p:cNvPr>
            <p:cNvSpPr txBox="1"/>
            <p:nvPr/>
          </p:nvSpPr>
          <p:spPr>
            <a:xfrm>
              <a:off x="3137555" y="10173339"/>
              <a:ext cx="284986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</a:t>
              </a:r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</p:txBody>
        </p:sp>
        <p:sp>
          <p:nvSpPr>
            <p:cNvPr id="213" name="CaixaDeTexto 212">
              <a:extLst>
                <a:ext uri="{FF2B5EF4-FFF2-40B4-BE49-F238E27FC236}">
                  <a16:creationId xmlns:a16="http://schemas.microsoft.com/office/drawing/2014/main" id="{1BF1DC4B-141A-4B9B-95A6-EFE09A1D77E7}"/>
                </a:ext>
              </a:extLst>
            </p:cNvPr>
            <p:cNvSpPr txBox="1"/>
            <p:nvPr/>
          </p:nvSpPr>
          <p:spPr>
            <a:xfrm>
              <a:off x="2524257" y="10173339"/>
              <a:ext cx="284986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Mat</a:t>
              </a:r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</p:txBody>
        </p:sp>
        <p:sp>
          <p:nvSpPr>
            <p:cNvPr id="233" name="CaixaDeTexto 232">
              <a:extLst>
                <a:ext uri="{FF2B5EF4-FFF2-40B4-BE49-F238E27FC236}">
                  <a16:creationId xmlns:a16="http://schemas.microsoft.com/office/drawing/2014/main" id="{48694020-0BE2-404E-9040-981247DA90D4}"/>
                </a:ext>
              </a:extLst>
            </p:cNvPr>
            <p:cNvSpPr txBox="1"/>
            <p:nvPr/>
          </p:nvSpPr>
          <p:spPr>
            <a:xfrm>
              <a:off x="215901" y="10351618"/>
              <a:ext cx="1080082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Cancelamento?</a:t>
              </a:r>
            </a:p>
          </p:txBody>
        </p:sp>
        <p:sp>
          <p:nvSpPr>
            <p:cNvPr id="234" name="CaixaDeTexto 233">
              <a:extLst>
                <a:ext uri="{FF2B5EF4-FFF2-40B4-BE49-F238E27FC236}">
                  <a16:creationId xmlns:a16="http://schemas.microsoft.com/office/drawing/2014/main" id="{F4430E39-9396-444B-BFDE-57C67D063A60}"/>
                </a:ext>
              </a:extLst>
            </p:cNvPr>
            <p:cNvSpPr txBox="1"/>
            <p:nvPr/>
          </p:nvSpPr>
          <p:spPr>
            <a:xfrm>
              <a:off x="215900" y="10542897"/>
              <a:ext cx="2688325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 local esta limpo e os resíduos foram dispostos adequadamente?</a:t>
              </a:r>
            </a:p>
          </p:txBody>
        </p:sp>
        <p:sp>
          <p:nvSpPr>
            <p:cNvPr id="235" name="CaixaDeTexto 234">
              <a:extLst>
                <a:ext uri="{FF2B5EF4-FFF2-40B4-BE49-F238E27FC236}">
                  <a16:creationId xmlns:a16="http://schemas.microsoft.com/office/drawing/2014/main" id="{0E69D84A-99F8-4936-B8E1-9289D3679C96}"/>
                </a:ext>
              </a:extLst>
            </p:cNvPr>
            <p:cNvSpPr txBox="1"/>
            <p:nvPr/>
          </p:nvSpPr>
          <p:spPr>
            <a:xfrm>
              <a:off x="215901" y="10734176"/>
              <a:ext cx="1515134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Todas as proteções foram instaladas?</a:t>
              </a:r>
            </a:p>
          </p:txBody>
        </p:sp>
        <p:sp>
          <p:nvSpPr>
            <p:cNvPr id="236" name="CaixaDeTexto 235">
              <a:extLst>
                <a:ext uri="{FF2B5EF4-FFF2-40B4-BE49-F238E27FC236}">
                  <a16:creationId xmlns:a16="http://schemas.microsoft.com/office/drawing/2014/main" id="{056AB969-D2A9-4EA3-9EDF-316F1A73A55F}"/>
                </a:ext>
              </a:extLst>
            </p:cNvPr>
            <p:cNvSpPr txBox="1"/>
            <p:nvPr/>
          </p:nvSpPr>
          <p:spPr>
            <a:xfrm>
              <a:off x="4244999" y="10542897"/>
              <a:ext cx="2688325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Os bloqueios / isolamentos foram removidos?</a:t>
              </a:r>
            </a:p>
          </p:txBody>
        </p:sp>
        <p:sp>
          <p:nvSpPr>
            <p:cNvPr id="237" name="CaixaDeTexto 236">
              <a:extLst>
                <a:ext uri="{FF2B5EF4-FFF2-40B4-BE49-F238E27FC236}">
                  <a16:creationId xmlns:a16="http://schemas.microsoft.com/office/drawing/2014/main" id="{1F8EBFBA-CF18-4F30-9C4A-83885992FFEE}"/>
                </a:ext>
              </a:extLst>
            </p:cNvPr>
            <p:cNvSpPr txBox="1"/>
            <p:nvPr/>
          </p:nvSpPr>
          <p:spPr>
            <a:xfrm>
              <a:off x="4244999" y="10734176"/>
              <a:ext cx="2193745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Foi inspecionado contra risco de incêndio pós tarefa?</a:t>
              </a:r>
            </a:p>
          </p:txBody>
        </p:sp>
        <p:sp>
          <p:nvSpPr>
            <p:cNvPr id="268" name="CaixaDeTexto 267">
              <a:extLst>
                <a:ext uri="{FF2B5EF4-FFF2-40B4-BE49-F238E27FC236}">
                  <a16:creationId xmlns:a16="http://schemas.microsoft.com/office/drawing/2014/main" id="{F3B5F1EA-8A40-4A31-87B8-4746E04A14CF}"/>
                </a:ext>
              </a:extLst>
            </p:cNvPr>
            <p:cNvSpPr txBox="1"/>
            <p:nvPr/>
          </p:nvSpPr>
          <p:spPr>
            <a:xfrm>
              <a:off x="1830999" y="10351618"/>
              <a:ext cx="322157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Motivo:</a:t>
              </a:r>
            </a:p>
          </p:txBody>
        </p:sp>
      </p:grpSp>
      <p:grpSp>
        <p:nvGrpSpPr>
          <p:cNvPr id="214" name="Agrupar 213">
            <a:extLst>
              <a:ext uri="{FF2B5EF4-FFF2-40B4-BE49-F238E27FC236}">
                <a16:creationId xmlns:a16="http://schemas.microsoft.com/office/drawing/2014/main" id="{F8AC16A2-7EFA-4007-A202-81FE6E999DFB}"/>
              </a:ext>
            </a:extLst>
          </p:cNvPr>
          <p:cNvGrpSpPr/>
          <p:nvPr/>
        </p:nvGrpSpPr>
        <p:grpSpPr>
          <a:xfrm>
            <a:off x="4233986" y="10480849"/>
            <a:ext cx="2064634" cy="107722"/>
            <a:chOff x="1357907" y="10173339"/>
            <a:chExt cx="2064634" cy="107722"/>
          </a:xfrm>
        </p:grpSpPr>
        <p:sp>
          <p:nvSpPr>
            <p:cNvPr id="215" name="CaixaDeTexto 214">
              <a:extLst>
                <a:ext uri="{FF2B5EF4-FFF2-40B4-BE49-F238E27FC236}">
                  <a16:creationId xmlns:a16="http://schemas.microsoft.com/office/drawing/2014/main" id="{F0B88795-7AA4-4CB1-81C9-BBE27ED7B019}"/>
                </a:ext>
              </a:extLst>
            </p:cNvPr>
            <p:cNvSpPr txBox="1"/>
            <p:nvPr/>
          </p:nvSpPr>
          <p:spPr>
            <a:xfrm>
              <a:off x="1357907" y="10173339"/>
              <a:ext cx="284986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Nome:</a:t>
              </a:r>
            </a:p>
          </p:txBody>
        </p:sp>
        <p:sp>
          <p:nvSpPr>
            <p:cNvPr id="216" name="CaixaDeTexto 215">
              <a:extLst>
                <a:ext uri="{FF2B5EF4-FFF2-40B4-BE49-F238E27FC236}">
                  <a16:creationId xmlns:a16="http://schemas.microsoft.com/office/drawing/2014/main" id="{725E0CE5-91A2-45FB-9109-AAD9FACB1701}"/>
                </a:ext>
              </a:extLst>
            </p:cNvPr>
            <p:cNvSpPr txBox="1"/>
            <p:nvPr/>
          </p:nvSpPr>
          <p:spPr>
            <a:xfrm>
              <a:off x="3137555" y="10173339"/>
              <a:ext cx="284986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</a:t>
              </a:r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</p:txBody>
        </p:sp>
        <p:sp>
          <p:nvSpPr>
            <p:cNvPr id="217" name="CaixaDeTexto 216">
              <a:extLst>
                <a:ext uri="{FF2B5EF4-FFF2-40B4-BE49-F238E27FC236}">
                  <a16:creationId xmlns:a16="http://schemas.microsoft.com/office/drawing/2014/main" id="{EB55C7BC-2E85-42F0-8DED-EA3732892FD9}"/>
                </a:ext>
              </a:extLst>
            </p:cNvPr>
            <p:cNvSpPr txBox="1"/>
            <p:nvPr/>
          </p:nvSpPr>
          <p:spPr>
            <a:xfrm>
              <a:off x="2524257" y="10173339"/>
              <a:ext cx="284986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Mat</a:t>
              </a:r>
              <a:r>
                <a:rPr lang="pt-BR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</p:txBody>
        </p:sp>
      </p:grpSp>
      <p:cxnSp>
        <p:nvCxnSpPr>
          <p:cNvPr id="227" name="Conector reto 226">
            <a:extLst>
              <a:ext uri="{FF2B5EF4-FFF2-40B4-BE49-F238E27FC236}">
                <a16:creationId xmlns:a16="http://schemas.microsoft.com/office/drawing/2014/main" id="{277C7522-2F20-4739-A1EA-BF5EC55F0133}"/>
              </a:ext>
            </a:extLst>
          </p:cNvPr>
          <p:cNvCxnSpPr>
            <a:cxnSpLocks/>
          </p:cNvCxnSpPr>
          <p:nvPr/>
        </p:nvCxnSpPr>
        <p:spPr>
          <a:xfrm>
            <a:off x="222836" y="10596687"/>
            <a:ext cx="3963719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ector reto 227">
            <a:extLst>
              <a:ext uri="{FF2B5EF4-FFF2-40B4-BE49-F238E27FC236}">
                <a16:creationId xmlns:a16="http://schemas.microsoft.com/office/drawing/2014/main" id="{78F78DAB-B305-457E-86C7-B9B2B4A18A49}"/>
              </a:ext>
            </a:extLst>
          </p:cNvPr>
          <p:cNvCxnSpPr>
            <a:cxnSpLocks/>
          </p:cNvCxnSpPr>
          <p:nvPr/>
        </p:nvCxnSpPr>
        <p:spPr>
          <a:xfrm>
            <a:off x="4245000" y="10596687"/>
            <a:ext cx="3314676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etângulo 228">
            <a:extLst>
              <a:ext uri="{FF2B5EF4-FFF2-40B4-BE49-F238E27FC236}">
                <a16:creationId xmlns:a16="http://schemas.microsoft.com/office/drawing/2014/main" id="{C702357E-2211-420F-BD6A-0DBE2D109B22}"/>
              </a:ext>
            </a:extLst>
          </p:cNvPr>
          <p:cNvSpPr/>
          <p:nvPr/>
        </p:nvSpPr>
        <p:spPr>
          <a:xfrm>
            <a:off x="0" y="10018217"/>
            <a:ext cx="7775575" cy="216000"/>
          </a:xfrm>
          <a:prstGeom prst="rect">
            <a:avLst/>
          </a:prstGeom>
          <a:solidFill>
            <a:srgbClr val="9EA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 BAIXA/CANCELAMENTO </a:t>
            </a:r>
          </a:p>
        </p:txBody>
      </p:sp>
      <p:cxnSp>
        <p:nvCxnSpPr>
          <p:cNvPr id="230" name="Conector reto 229">
            <a:extLst>
              <a:ext uri="{FF2B5EF4-FFF2-40B4-BE49-F238E27FC236}">
                <a16:creationId xmlns:a16="http://schemas.microsoft.com/office/drawing/2014/main" id="{E2017266-3B75-4401-AE75-36BF2472FD43}"/>
              </a:ext>
            </a:extLst>
          </p:cNvPr>
          <p:cNvCxnSpPr>
            <a:cxnSpLocks/>
          </p:cNvCxnSpPr>
          <p:nvPr/>
        </p:nvCxnSpPr>
        <p:spPr>
          <a:xfrm>
            <a:off x="222836" y="10786061"/>
            <a:ext cx="733684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ector reto 230">
            <a:extLst>
              <a:ext uri="{FF2B5EF4-FFF2-40B4-BE49-F238E27FC236}">
                <a16:creationId xmlns:a16="http://schemas.microsoft.com/office/drawing/2014/main" id="{74F18EBF-2873-4C02-8144-8EBFA191EA4B}"/>
              </a:ext>
            </a:extLst>
          </p:cNvPr>
          <p:cNvCxnSpPr>
            <a:cxnSpLocks/>
          </p:cNvCxnSpPr>
          <p:nvPr/>
        </p:nvCxnSpPr>
        <p:spPr>
          <a:xfrm>
            <a:off x="222836" y="10975435"/>
            <a:ext cx="733684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ector reto 231">
            <a:extLst>
              <a:ext uri="{FF2B5EF4-FFF2-40B4-BE49-F238E27FC236}">
                <a16:creationId xmlns:a16="http://schemas.microsoft.com/office/drawing/2014/main" id="{5D05E4C2-331D-44B8-926A-7FF9BE8B189B}"/>
              </a:ext>
            </a:extLst>
          </p:cNvPr>
          <p:cNvCxnSpPr>
            <a:cxnSpLocks/>
          </p:cNvCxnSpPr>
          <p:nvPr/>
        </p:nvCxnSpPr>
        <p:spPr>
          <a:xfrm>
            <a:off x="222836" y="11164809"/>
            <a:ext cx="733684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36351B0-78F9-4A71-9018-3F8964648669}"/>
              </a:ext>
            </a:extLst>
          </p:cNvPr>
          <p:cNvGrpSpPr/>
          <p:nvPr/>
        </p:nvGrpSpPr>
        <p:grpSpPr>
          <a:xfrm>
            <a:off x="6504402" y="10839278"/>
            <a:ext cx="1042892" cy="107722"/>
            <a:chOff x="5292613" y="4860892"/>
            <a:chExt cx="1042892" cy="107722"/>
          </a:xfrm>
        </p:grpSpPr>
        <p:sp>
          <p:nvSpPr>
            <p:cNvPr id="238" name="CaixaDeTexto 237">
              <a:extLst>
                <a:ext uri="{FF2B5EF4-FFF2-40B4-BE49-F238E27FC236}">
                  <a16:creationId xmlns:a16="http://schemas.microsoft.com/office/drawing/2014/main" id="{6207BD0E-2681-4538-9EB6-74AA61526E9E}"/>
                </a:ext>
              </a:extLst>
            </p:cNvPr>
            <p:cNvSpPr txBox="1"/>
            <p:nvPr/>
          </p:nvSpPr>
          <p:spPr>
            <a:xfrm>
              <a:off x="5419081" y="4860892"/>
              <a:ext cx="209842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Sim</a:t>
              </a:r>
            </a:p>
          </p:txBody>
        </p:sp>
        <p:sp>
          <p:nvSpPr>
            <p:cNvPr id="239" name="Retângulo 238">
              <a:extLst>
                <a:ext uri="{FF2B5EF4-FFF2-40B4-BE49-F238E27FC236}">
                  <a16:creationId xmlns:a16="http://schemas.microsoft.com/office/drawing/2014/main" id="{61271902-A590-4287-B86C-039BE29381B9}"/>
                </a:ext>
              </a:extLst>
            </p:cNvPr>
            <p:cNvSpPr/>
            <p:nvPr/>
          </p:nvSpPr>
          <p:spPr>
            <a:xfrm>
              <a:off x="5292613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CaixaDeTexto 239">
              <a:extLst>
                <a:ext uri="{FF2B5EF4-FFF2-40B4-BE49-F238E27FC236}">
                  <a16:creationId xmlns:a16="http://schemas.microsoft.com/office/drawing/2014/main" id="{7DEEA440-25CB-44D8-82A2-80E85A6770C2}"/>
                </a:ext>
              </a:extLst>
            </p:cNvPr>
            <p:cNvSpPr txBox="1"/>
            <p:nvPr/>
          </p:nvSpPr>
          <p:spPr>
            <a:xfrm>
              <a:off x="5801710" y="4860892"/>
              <a:ext cx="258877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Não</a:t>
              </a:r>
            </a:p>
          </p:txBody>
        </p:sp>
        <p:sp>
          <p:nvSpPr>
            <p:cNvPr id="241" name="Retângulo 240">
              <a:extLst>
                <a:ext uri="{FF2B5EF4-FFF2-40B4-BE49-F238E27FC236}">
                  <a16:creationId xmlns:a16="http://schemas.microsoft.com/office/drawing/2014/main" id="{110CB1F5-870F-4D26-B051-CC6849F8B038}"/>
                </a:ext>
              </a:extLst>
            </p:cNvPr>
            <p:cNvSpPr/>
            <p:nvPr/>
          </p:nvSpPr>
          <p:spPr>
            <a:xfrm>
              <a:off x="5675243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CaixaDeTexto 241">
              <a:extLst>
                <a:ext uri="{FF2B5EF4-FFF2-40B4-BE49-F238E27FC236}">
                  <a16:creationId xmlns:a16="http://schemas.microsoft.com/office/drawing/2014/main" id="{97738B95-5910-415F-85CE-0CA5C2FE3524}"/>
                </a:ext>
              </a:extLst>
            </p:cNvPr>
            <p:cNvSpPr txBox="1"/>
            <p:nvPr/>
          </p:nvSpPr>
          <p:spPr>
            <a:xfrm>
              <a:off x="6173562" y="4860892"/>
              <a:ext cx="161943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</a:p>
          </p:txBody>
        </p:sp>
        <p:sp>
          <p:nvSpPr>
            <p:cNvPr id="243" name="Retângulo 242">
              <a:extLst>
                <a:ext uri="{FF2B5EF4-FFF2-40B4-BE49-F238E27FC236}">
                  <a16:creationId xmlns:a16="http://schemas.microsoft.com/office/drawing/2014/main" id="{71705B39-EE2F-4CDC-9D5E-8F2D8A1E9221}"/>
                </a:ext>
              </a:extLst>
            </p:cNvPr>
            <p:cNvSpPr/>
            <p:nvPr/>
          </p:nvSpPr>
          <p:spPr>
            <a:xfrm>
              <a:off x="6047095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4" name="Agrupar 243">
            <a:extLst>
              <a:ext uri="{FF2B5EF4-FFF2-40B4-BE49-F238E27FC236}">
                <a16:creationId xmlns:a16="http://schemas.microsoft.com/office/drawing/2014/main" id="{0B9D8996-A09B-4C43-9D7A-B0B7FCFA9D0A}"/>
              </a:ext>
            </a:extLst>
          </p:cNvPr>
          <p:cNvGrpSpPr/>
          <p:nvPr/>
        </p:nvGrpSpPr>
        <p:grpSpPr>
          <a:xfrm>
            <a:off x="6504402" y="11027773"/>
            <a:ext cx="1042892" cy="107722"/>
            <a:chOff x="5292613" y="4860892"/>
            <a:chExt cx="1042892" cy="107722"/>
          </a:xfrm>
        </p:grpSpPr>
        <p:sp>
          <p:nvSpPr>
            <p:cNvPr id="245" name="CaixaDeTexto 244">
              <a:extLst>
                <a:ext uri="{FF2B5EF4-FFF2-40B4-BE49-F238E27FC236}">
                  <a16:creationId xmlns:a16="http://schemas.microsoft.com/office/drawing/2014/main" id="{08DF7D29-C887-4A41-BC63-1D5E218E5FE1}"/>
                </a:ext>
              </a:extLst>
            </p:cNvPr>
            <p:cNvSpPr txBox="1"/>
            <p:nvPr/>
          </p:nvSpPr>
          <p:spPr>
            <a:xfrm>
              <a:off x="5419081" y="4860892"/>
              <a:ext cx="209842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Sim</a:t>
              </a:r>
            </a:p>
          </p:txBody>
        </p:sp>
        <p:sp>
          <p:nvSpPr>
            <p:cNvPr id="246" name="Retângulo 245">
              <a:extLst>
                <a:ext uri="{FF2B5EF4-FFF2-40B4-BE49-F238E27FC236}">
                  <a16:creationId xmlns:a16="http://schemas.microsoft.com/office/drawing/2014/main" id="{ACE9FB22-65E2-42AA-AB94-88D810BDF0C2}"/>
                </a:ext>
              </a:extLst>
            </p:cNvPr>
            <p:cNvSpPr/>
            <p:nvPr/>
          </p:nvSpPr>
          <p:spPr>
            <a:xfrm>
              <a:off x="5292613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CaixaDeTexto 246">
              <a:extLst>
                <a:ext uri="{FF2B5EF4-FFF2-40B4-BE49-F238E27FC236}">
                  <a16:creationId xmlns:a16="http://schemas.microsoft.com/office/drawing/2014/main" id="{A5B1ECBD-7481-4CC8-A927-A85123BE4D87}"/>
                </a:ext>
              </a:extLst>
            </p:cNvPr>
            <p:cNvSpPr txBox="1"/>
            <p:nvPr/>
          </p:nvSpPr>
          <p:spPr>
            <a:xfrm>
              <a:off x="5801710" y="4860892"/>
              <a:ext cx="258877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Não</a:t>
              </a:r>
            </a:p>
          </p:txBody>
        </p:sp>
        <p:sp>
          <p:nvSpPr>
            <p:cNvPr id="248" name="Retângulo 247">
              <a:extLst>
                <a:ext uri="{FF2B5EF4-FFF2-40B4-BE49-F238E27FC236}">
                  <a16:creationId xmlns:a16="http://schemas.microsoft.com/office/drawing/2014/main" id="{3092C20F-10F9-4927-9B48-0976CE4D913C}"/>
                </a:ext>
              </a:extLst>
            </p:cNvPr>
            <p:cNvSpPr/>
            <p:nvPr/>
          </p:nvSpPr>
          <p:spPr>
            <a:xfrm>
              <a:off x="5675243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CaixaDeTexto 248">
              <a:extLst>
                <a:ext uri="{FF2B5EF4-FFF2-40B4-BE49-F238E27FC236}">
                  <a16:creationId xmlns:a16="http://schemas.microsoft.com/office/drawing/2014/main" id="{9651A8E1-9D12-42D0-9C0C-CC18E72547CD}"/>
                </a:ext>
              </a:extLst>
            </p:cNvPr>
            <p:cNvSpPr txBox="1"/>
            <p:nvPr/>
          </p:nvSpPr>
          <p:spPr>
            <a:xfrm>
              <a:off x="6173562" y="4860892"/>
              <a:ext cx="161943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</a:p>
          </p:txBody>
        </p:sp>
        <p:sp>
          <p:nvSpPr>
            <p:cNvPr id="250" name="Retângulo 249">
              <a:extLst>
                <a:ext uri="{FF2B5EF4-FFF2-40B4-BE49-F238E27FC236}">
                  <a16:creationId xmlns:a16="http://schemas.microsoft.com/office/drawing/2014/main" id="{2812EAA1-6B77-4ABB-BABC-BA636FF014F6}"/>
                </a:ext>
              </a:extLst>
            </p:cNvPr>
            <p:cNvSpPr/>
            <p:nvPr/>
          </p:nvSpPr>
          <p:spPr>
            <a:xfrm>
              <a:off x="6047095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1" name="Agrupar 250">
            <a:extLst>
              <a:ext uri="{FF2B5EF4-FFF2-40B4-BE49-F238E27FC236}">
                <a16:creationId xmlns:a16="http://schemas.microsoft.com/office/drawing/2014/main" id="{B0905507-A064-4B66-867D-9A8B7941EBEF}"/>
              </a:ext>
            </a:extLst>
          </p:cNvPr>
          <p:cNvGrpSpPr/>
          <p:nvPr/>
        </p:nvGrpSpPr>
        <p:grpSpPr>
          <a:xfrm>
            <a:off x="2949311" y="10839278"/>
            <a:ext cx="767974" cy="107722"/>
            <a:chOff x="5292613" y="4860892"/>
            <a:chExt cx="767974" cy="107722"/>
          </a:xfrm>
        </p:grpSpPr>
        <p:sp>
          <p:nvSpPr>
            <p:cNvPr id="252" name="CaixaDeTexto 251">
              <a:extLst>
                <a:ext uri="{FF2B5EF4-FFF2-40B4-BE49-F238E27FC236}">
                  <a16:creationId xmlns:a16="http://schemas.microsoft.com/office/drawing/2014/main" id="{1E56458D-B952-420A-8BA0-7AA8F04D242A}"/>
                </a:ext>
              </a:extLst>
            </p:cNvPr>
            <p:cNvSpPr txBox="1"/>
            <p:nvPr/>
          </p:nvSpPr>
          <p:spPr>
            <a:xfrm>
              <a:off x="5419081" y="4860892"/>
              <a:ext cx="209842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Sim</a:t>
              </a:r>
            </a:p>
          </p:txBody>
        </p:sp>
        <p:sp>
          <p:nvSpPr>
            <p:cNvPr id="253" name="Retângulo 252">
              <a:extLst>
                <a:ext uri="{FF2B5EF4-FFF2-40B4-BE49-F238E27FC236}">
                  <a16:creationId xmlns:a16="http://schemas.microsoft.com/office/drawing/2014/main" id="{24414190-65EA-4193-83AC-2DE93AD9348C}"/>
                </a:ext>
              </a:extLst>
            </p:cNvPr>
            <p:cNvSpPr/>
            <p:nvPr/>
          </p:nvSpPr>
          <p:spPr>
            <a:xfrm>
              <a:off x="5292613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CaixaDeTexto 253">
              <a:extLst>
                <a:ext uri="{FF2B5EF4-FFF2-40B4-BE49-F238E27FC236}">
                  <a16:creationId xmlns:a16="http://schemas.microsoft.com/office/drawing/2014/main" id="{7F41606B-6280-428C-A843-E2F9D1698424}"/>
                </a:ext>
              </a:extLst>
            </p:cNvPr>
            <p:cNvSpPr txBox="1"/>
            <p:nvPr/>
          </p:nvSpPr>
          <p:spPr>
            <a:xfrm>
              <a:off x="5801710" y="4860892"/>
              <a:ext cx="258877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Não</a:t>
              </a:r>
            </a:p>
          </p:txBody>
        </p:sp>
        <p:sp>
          <p:nvSpPr>
            <p:cNvPr id="255" name="Retângulo 254">
              <a:extLst>
                <a:ext uri="{FF2B5EF4-FFF2-40B4-BE49-F238E27FC236}">
                  <a16:creationId xmlns:a16="http://schemas.microsoft.com/office/drawing/2014/main" id="{A8989BBF-EE47-45C4-909D-673D9D3653F3}"/>
                </a:ext>
              </a:extLst>
            </p:cNvPr>
            <p:cNvSpPr/>
            <p:nvPr/>
          </p:nvSpPr>
          <p:spPr>
            <a:xfrm>
              <a:off x="5675243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8" name="Agrupar 257">
            <a:extLst>
              <a:ext uri="{FF2B5EF4-FFF2-40B4-BE49-F238E27FC236}">
                <a16:creationId xmlns:a16="http://schemas.microsoft.com/office/drawing/2014/main" id="{855CBA1C-41F2-4667-AF10-53DD8523B3E2}"/>
              </a:ext>
            </a:extLst>
          </p:cNvPr>
          <p:cNvGrpSpPr/>
          <p:nvPr/>
        </p:nvGrpSpPr>
        <p:grpSpPr>
          <a:xfrm>
            <a:off x="1836057" y="11026934"/>
            <a:ext cx="767974" cy="107722"/>
            <a:chOff x="5292613" y="4860892"/>
            <a:chExt cx="767974" cy="107722"/>
          </a:xfrm>
        </p:grpSpPr>
        <p:sp>
          <p:nvSpPr>
            <p:cNvPr id="259" name="CaixaDeTexto 258">
              <a:extLst>
                <a:ext uri="{FF2B5EF4-FFF2-40B4-BE49-F238E27FC236}">
                  <a16:creationId xmlns:a16="http://schemas.microsoft.com/office/drawing/2014/main" id="{415C9451-500B-4D4D-A796-0F685E1385F2}"/>
                </a:ext>
              </a:extLst>
            </p:cNvPr>
            <p:cNvSpPr txBox="1"/>
            <p:nvPr/>
          </p:nvSpPr>
          <p:spPr>
            <a:xfrm>
              <a:off x="5419081" y="4860892"/>
              <a:ext cx="209842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Sim</a:t>
              </a:r>
            </a:p>
          </p:txBody>
        </p:sp>
        <p:sp>
          <p:nvSpPr>
            <p:cNvPr id="260" name="Retângulo 259">
              <a:extLst>
                <a:ext uri="{FF2B5EF4-FFF2-40B4-BE49-F238E27FC236}">
                  <a16:creationId xmlns:a16="http://schemas.microsoft.com/office/drawing/2014/main" id="{6BAC5884-3FBB-4775-87F2-9C6B2C95E905}"/>
                </a:ext>
              </a:extLst>
            </p:cNvPr>
            <p:cNvSpPr/>
            <p:nvPr/>
          </p:nvSpPr>
          <p:spPr>
            <a:xfrm>
              <a:off x="5292613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CaixaDeTexto 260">
              <a:extLst>
                <a:ext uri="{FF2B5EF4-FFF2-40B4-BE49-F238E27FC236}">
                  <a16:creationId xmlns:a16="http://schemas.microsoft.com/office/drawing/2014/main" id="{258EA128-AAB3-4035-A047-091D00775BAC}"/>
                </a:ext>
              </a:extLst>
            </p:cNvPr>
            <p:cNvSpPr txBox="1"/>
            <p:nvPr/>
          </p:nvSpPr>
          <p:spPr>
            <a:xfrm>
              <a:off x="5801710" y="4860892"/>
              <a:ext cx="258877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Não</a:t>
              </a:r>
            </a:p>
          </p:txBody>
        </p:sp>
        <p:sp>
          <p:nvSpPr>
            <p:cNvPr id="262" name="Retângulo 261">
              <a:extLst>
                <a:ext uri="{FF2B5EF4-FFF2-40B4-BE49-F238E27FC236}">
                  <a16:creationId xmlns:a16="http://schemas.microsoft.com/office/drawing/2014/main" id="{94372D59-D220-41DF-BD8B-176BB48749FA}"/>
                </a:ext>
              </a:extLst>
            </p:cNvPr>
            <p:cNvSpPr/>
            <p:nvPr/>
          </p:nvSpPr>
          <p:spPr>
            <a:xfrm>
              <a:off x="5675243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3" name="Agrupar 262">
            <a:extLst>
              <a:ext uri="{FF2B5EF4-FFF2-40B4-BE49-F238E27FC236}">
                <a16:creationId xmlns:a16="http://schemas.microsoft.com/office/drawing/2014/main" id="{1AE8CA60-F83C-4B68-B932-30012577DC20}"/>
              </a:ext>
            </a:extLst>
          </p:cNvPr>
          <p:cNvGrpSpPr/>
          <p:nvPr/>
        </p:nvGrpSpPr>
        <p:grpSpPr>
          <a:xfrm>
            <a:off x="911997" y="10648208"/>
            <a:ext cx="767974" cy="107722"/>
            <a:chOff x="5292613" y="4860892"/>
            <a:chExt cx="767974" cy="107722"/>
          </a:xfrm>
        </p:grpSpPr>
        <p:sp>
          <p:nvSpPr>
            <p:cNvPr id="264" name="CaixaDeTexto 263">
              <a:extLst>
                <a:ext uri="{FF2B5EF4-FFF2-40B4-BE49-F238E27FC236}">
                  <a16:creationId xmlns:a16="http://schemas.microsoft.com/office/drawing/2014/main" id="{949E1B4B-E4D7-4FE3-A17F-648710F7D53D}"/>
                </a:ext>
              </a:extLst>
            </p:cNvPr>
            <p:cNvSpPr txBox="1"/>
            <p:nvPr/>
          </p:nvSpPr>
          <p:spPr>
            <a:xfrm>
              <a:off x="5419081" y="4860892"/>
              <a:ext cx="209842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Sim</a:t>
              </a:r>
            </a:p>
          </p:txBody>
        </p:sp>
        <p:sp>
          <p:nvSpPr>
            <p:cNvPr id="265" name="Retângulo 264">
              <a:extLst>
                <a:ext uri="{FF2B5EF4-FFF2-40B4-BE49-F238E27FC236}">
                  <a16:creationId xmlns:a16="http://schemas.microsoft.com/office/drawing/2014/main" id="{8F5674CE-1C32-4E42-877C-E2817A9B45B1}"/>
                </a:ext>
              </a:extLst>
            </p:cNvPr>
            <p:cNvSpPr/>
            <p:nvPr/>
          </p:nvSpPr>
          <p:spPr>
            <a:xfrm>
              <a:off x="5292613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CaixaDeTexto 265">
              <a:extLst>
                <a:ext uri="{FF2B5EF4-FFF2-40B4-BE49-F238E27FC236}">
                  <a16:creationId xmlns:a16="http://schemas.microsoft.com/office/drawing/2014/main" id="{BBD6CE02-863C-4D53-95D2-4363434E97A3}"/>
                </a:ext>
              </a:extLst>
            </p:cNvPr>
            <p:cNvSpPr txBox="1"/>
            <p:nvPr/>
          </p:nvSpPr>
          <p:spPr>
            <a:xfrm>
              <a:off x="5801710" y="4860892"/>
              <a:ext cx="258877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pt-BR" sz="700" b="1" dirty="0">
                  <a:solidFill>
                    <a:srgbClr val="0054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Não</a:t>
              </a:r>
            </a:p>
          </p:txBody>
        </p:sp>
        <p:sp>
          <p:nvSpPr>
            <p:cNvPr id="267" name="Retângulo 266">
              <a:extLst>
                <a:ext uri="{FF2B5EF4-FFF2-40B4-BE49-F238E27FC236}">
                  <a16:creationId xmlns:a16="http://schemas.microsoft.com/office/drawing/2014/main" id="{0FC3CBBD-AD59-4AF9-8DE0-496F798F62EB}"/>
                </a:ext>
              </a:extLst>
            </p:cNvPr>
            <p:cNvSpPr/>
            <p:nvPr/>
          </p:nvSpPr>
          <p:spPr>
            <a:xfrm>
              <a:off x="5675243" y="4860892"/>
              <a:ext cx="107722" cy="1077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44D"/>
              </a:solidFill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757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9" name="Retângulo 268">
            <a:extLst>
              <a:ext uri="{FF2B5EF4-FFF2-40B4-BE49-F238E27FC236}">
                <a16:creationId xmlns:a16="http://schemas.microsoft.com/office/drawing/2014/main" id="{C1D67408-3594-4761-9C82-BA0D6F45DFAA}"/>
              </a:ext>
            </a:extLst>
          </p:cNvPr>
          <p:cNvSpPr/>
          <p:nvPr/>
        </p:nvSpPr>
        <p:spPr>
          <a:xfrm>
            <a:off x="1873" y="9339174"/>
            <a:ext cx="7775575" cy="216000"/>
          </a:xfrm>
          <a:prstGeom prst="rect">
            <a:avLst/>
          </a:prstGeom>
          <a:solidFill>
            <a:srgbClr val="9EA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 OBSERVAÇÕES</a:t>
            </a:r>
          </a:p>
        </p:txBody>
      </p:sp>
      <p:sp>
        <p:nvSpPr>
          <p:cNvPr id="270" name="Retângulo 269">
            <a:extLst>
              <a:ext uri="{FF2B5EF4-FFF2-40B4-BE49-F238E27FC236}">
                <a16:creationId xmlns:a16="http://schemas.microsoft.com/office/drawing/2014/main" id="{2D896C51-0CE9-4798-9C19-E685A1054CD7}"/>
              </a:ext>
            </a:extLst>
          </p:cNvPr>
          <p:cNvSpPr/>
          <p:nvPr/>
        </p:nvSpPr>
        <p:spPr>
          <a:xfrm>
            <a:off x="1869" y="9591228"/>
            <a:ext cx="7775575" cy="403220"/>
          </a:xfrm>
          <a:prstGeom prst="rect">
            <a:avLst/>
          </a:prstGeom>
          <a:solidFill>
            <a:srgbClr val="9EAB05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Ins="252000" rtlCol="0" anchor="ctr"/>
          <a:lstStyle/>
          <a:p>
            <a:pPr algn="just"/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falta de monitoramento contínuo da atmosfera no interior do espaço confinado, alarme, ordem do vigia ou qualquer situação de risco à segurança dos trabalhadores, implica no abandono imediato da área. Qualquer saída de toda equipe por qualquer motivo implica a emissão de nova permissão de entrada. Esta permissão de entrada deverá ficar exposta no local de trabalho até o seu término. Após o trabalho, esta permissão deverá ser arquivada.</a:t>
            </a:r>
          </a:p>
        </p:txBody>
      </p:sp>
      <p:sp>
        <p:nvSpPr>
          <p:cNvPr id="280" name="Retângulo 279">
            <a:extLst>
              <a:ext uri="{FF2B5EF4-FFF2-40B4-BE49-F238E27FC236}">
                <a16:creationId xmlns:a16="http://schemas.microsoft.com/office/drawing/2014/main" id="{B7F02442-71C0-45A7-87B3-708C1A35953C}"/>
              </a:ext>
            </a:extLst>
          </p:cNvPr>
          <p:cNvSpPr/>
          <p:nvPr/>
        </p:nvSpPr>
        <p:spPr>
          <a:xfrm>
            <a:off x="1664816" y="8281449"/>
            <a:ext cx="1064420" cy="554422"/>
          </a:xfrm>
          <a:prstGeom prst="rect">
            <a:avLst/>
          </a:prstGeom>
          <a:solidFill>
            <a:schemeClr val="bg1">
              <a:lumMod val="6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800" baseline="-25000" dirty="0"/>
          </a:p>
        </p:txBody>
      </p:sp>
      <p:sp>
        <p:nvSpPr>
          <p:cNvPr id="288" name="CaixaDeTexto 287">
            <a:extLst>
              <a:ext uri="{FF2B5EF4-FFF2-40B4-BE49-F238E27FC236}">
                <a16:creationId xmlns:a16="http://schemas.microsoft.com/office/drawing/2014/main" id="{9699C225-E82B-40F4-A19F-014F066A1A42}"/>
              </a:ext>
            </a:extLst>
          </p:cNvPr>
          <p:cNvSpPr txBox="1"/>
          <p:nvPr/>
        </p:nvSpPr>
        <p:spPr>
          <a:xfrm>
            <a:off x="1889401" y="8307597"/>
            <a:ext cx="615247" cy="10772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pPr algn="ctr"/>
            <a:r>
              <a:rPr lang="en-US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endParaRPr lang="pt-BR" sz="7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CaixaDeTexto 288">
            <a:extLst>
              <a:ext uri="{FF2B5EF4-FFF2-40B4-BE49-F238E27FC236}">
                <a16:creationId xmlns:a16="http://schemas.microsoft.com/office/drawing/2014/main" id="{06E18054-E9FF-4805-9F94-B05B16609115}"/>
              </a:ext>
            </a:extLst>
          </p:cNvPr>
          <p:cNvSpPr txBox="1"/>
          <p:nvPr/>
        </p:nvSpPr>
        <p:spPr>
          <a:xfrm>
            <a:off x="2967108" y="8307597"/>
            <a:ext cx="639808" cy="10772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pPr algn="ctr"/>
            <a:r>
              <a:rPr lang="en-US" sz="7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Assinatura</a:t>
            </a:r>
            <a:endParaRPr lang="pt-BR" sz="7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CaixaDeTexto 291">
            <a:extLst>
              <a:ext uri="{FF2B5EF4-FFF2-40B4-BE49-F238E27FC236}">
                <a16:creationId xmlns:a16="http://schemas.microsoft.com/office/drawing/2014/main" id="{7E35E1C0-67B8-45B5-90A8-129D58B69F89}"/>
              </a:ext>
            </a:extLst>
          </p:cNvPr>
          <p:cNvSpPr txBox="1"/>
          <p:nvPr/>
        </p:nvSpPr>
        <p:spPr>
          <a:xfrm>
            <a:off x="244378" y="8307597"/>
            <a:ext cx="639808" cy="10772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US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</a:t>
            </a:r>
            <a:endParaRPr lang="pt-BR" sz="7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1" name="Conector reto 280">
            <a:extLst>
              <a:ext uri="{FF2B5EF4-FFF2-40B4-BE49-F238E27FC236}">
                <a16:creationId xmlns:a16="http://schemas.microsoft.com/office/drawing/2014/main" id="{F6958B47-8BDB-4103-9ADE-B5A9B66CDA39}"/>
              </a:ext>
            </a:extLst>
          </p:cNvPr>
          <p:cNvCxnSpPr>
            <a:cxnSpLocks/>
          </p:cNvCxnSpPr>
          <p:nvPr/>
        </p:nvCxnSpPr>
        <p:spPr>
          <a:xfrm>
            <a:off x="219717" y="8437645"/>
            <a:ext cx="3616304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Conector reto 281">
            <a:extLst>
              <a:ext uri="{FF2B5EF4-FFF2-40B4-BE49-F238E27FC236}">
                <a16:creationId xmlns:a16="http://schemas.microsoft.com/office/drawing/2014/main" id="{D941A72A-ECE1-41E4-908E-EDA0F8CD0E39}"/>
              </a:ext>
            </a:extLst>
          </p:cNvPr>
          <p:cNvCxnSpPr>
            <a:cxnSpLocks/>
          </p:cNvCxnSpPr>
          <p:nvPr/>
        </p:nvCxnSpPr>
        <p:spPr>
          <a:xfrm>
            <a:off x="219717" y="8812657"/>
            <a:ext cx="3616304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Conector reto 284">
            <a:extLst>
              <a:ext uri="{FF2B5EF4-FFF2-40B4-BE49-F238E27FC236}">
                <a16:creationId xmlns:a16="http://schemas.microsoft.com/office/drawing/2014/main" id="{41DB1564-E4AE-4A70-8003-86AD7311531D}"/>
              </a:ext>
            </a:extLst>
          </p:cNvPr>
          <p:cNvCxnSpPr>
            <a:cxnSpLocks/>
          </p:cNvCxnSpPr>
          <p:nvPr/>
        </p:nvCxnSpPr>
        <p:spPr>
          <a:xfrm>
            <a:off x="219717" y="8625151"/>
            <a:ext cx="3616304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Conector reto 297">
            <a:extLst>
              <a:ext uri="{FF2B5EF4-FFF2-40B4-BE49-F238E27FC236}">
                <a16:creationId xmlns:a16="http://schemas.microsoft.com/office/drawing/2014/main" id="{94C9CCD2-E11E-4869-A081-AFFF0A054A32}"/>
              </a:ext>
            </a:extLst>
          </p:cNvPr>
          <p:cNvCxnSpPr>
            <a:cxnSpLocks/>
          </p:cNvCxnSpPr>
          <p:nvPr/>
        </p:nvCxnSpPr>
        <p:spPr>
          <a:xfrm>
            <a:off x="3943371" y="8437645"/>
            <a:ext cx="3616304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Conector reto 298">
            <a:extLst>
              <a:ext uri="{FF2B5EF4-FFF2-40B4-BE49-F238E27FC236}">
                <a16:creationId xmlns:a16="http://schemas.microsoft.com/office/drawing/2014/main" id="{E664D395-8B09-442D-A47C-C2FB50DAE7A3}"/>
              </a:ext>
            </a:extLst>
          </p:cNvPr>
          <p:cNvCxnSpPr>
            <a:cxnSpLocks/>
          </p:cNvCxnSpPr>
          <p:nvPr/>
        </p:nvCxnSpPr>
        <p:spPr>
          <a:xfrm>
            <a:off x="3943371" y="8812657"/>
            <a:ext cx="3616304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Conector reto 301">
            <a:extLst>
              <a:ext uri="{FF2B5EF4-FFF2-40B4-BE49-F238E27FC236}">
                <a16:creationId xmlns:a16="http://schemas.microsoft.com/office/drawing/2014/main" id="{888A3FAC-A52F-46DB-A346-6D5EE218DA71}"/>
              </a:ext>
            </a:extLst>
          </p:cNvPr>
          <p:cNvCxnSpPr>
            <a:cxnSpLocks/>
          </p:cNvCxnSpPr>
          <p:nvPr/>
        </p:nvCxnSpPr>
        <p:spPr>
          <a:xfrm>
            <a:off x="3943371" y="8625151"/>
            <a:ext cx="3616304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Retângulo 309">
            <a:extLst>
              <a:ext uri="{FF2B5EF4-FFF2-40B4-BE49-F238E27FC236}">
                <a16:creationId xmlns:a16="http://schemas.microsoft.com/office/drawing/2014/main" id="{589859D6-EFA5-499F-A303-D42E0A4C8D22}"/>
              </a:ext>
            </a:extLst>
          </p:cNvPr>
          <p:cNvSpPr/>
          <p:nvPr/>
        </p:nvSpPr>
        <p:spPr>
          <a:xfrm>
            <a:off x="5359993" y="8281449"/>
            <a:ext cx="1064420" cy="554422"/>
          </a:xfrm>
          <a:prstGeom prst="rect">
            <a:avLst/>
          </a:prstGeom>
          <a:solidFill>
            <a:schemeClr val="bg1">
              <a:lumMod val="6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800" baseline="-25000" dirty="0"/>
          </a:p>
        </p:txBody>
      </p:sp>
      <p:sp>
        <p:nvSpPr>
          <p:cNvPr id="311" name="CaixaDeTexto 310">
            <a:extLst>
              <a:ext uri="{FF2B5EF4-FFF2-40B4-BE49-F238E27FC236}">
                <a16:creationId xmlns:a16="http://schemas.microsoft.com/office/drawing/2014/main" id="{07F017DF-FA5B-4564-ACAC-D491F38457A1}"/>
              </a:ext>
            </a:extLst>
          </p:cNvPr>
          <p:cNvSpPr txBox="1"/>
          <p:nvPr/>
        </p:nvSpPr>
        <p:spPr>
          <a:xfrm>
            <a:off x="5584578" y="8307597"/>
            <a:ext cx="615247" cy="10772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pPr algn="ctr"/>
            <a:r>
              <a:rPr lang="en-US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endParaRPr lang="pt-BR" sz="7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CaixaDeTexto 311">
            <a:extLst>
              <a:ext uri="{FF2B5EF4-FFF2-40B4-BE49-F238E27FC236}">
                <a16:creationId xmlns:a16="http://schemas.microsoft.com/office/drawing/2014/main" id="{0D23616A-22D5-4530-B9B7-C2357E68A19B}"/>
              </a:ext>
            </a:extLst>
          </p:cNvPr>
          <p:cNvSpPr txBox="1"/>
          <p:nvPr/>
        </p:nvSpPr>
        <p:spPr>
          <a:xfrm>
            <a:off x="6662285" y="8307597"/>
            <a:ext cx="639808" cy="10772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pPr algn="ctr"/>
            <a:r>
              <a:rPr lang="en-US" sz="7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Assinatura</a:t>
            </a:r>
            <a:endParaRPr lang="pt-BR" sz="7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CaixaDeTexto 312">
            <a:extLst>
              <a:ext uri="{FF2B5EF4-FFF2-40B4-BE49-F238E27FC236}">
                <a16:creationId xmlns:a16="http://schemas.microsoft.com/office/drawing/2014/main" id="{292B3CA1-66B0-4EE6-9067-2774E92B9C07}"/>
              </a:ext>
            </a:extLst>
          </p:cNvPr>
          <p:cNvSpPr txBox="1"/>
          <p:nvPr/>
        </p:nvSpPr>
        <p:spPr>
          <a:xfrm>
            <a:off x="3969699" y="8307597"/>
            <a:ext cx="639808" cy="10772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US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</a:t>
            </a:r>
            <a:endParaRPr lang="pt-BR" sz="7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Retângulo 313">
            <a:extLst>
              <a:ext uri="{FF2B5EF4-FFF2-40B4-BE49-F238E27FC236}">
                <a16:creationId xmlns:a16="http://schemas.microsoft.com/office/drawing/2014/main" id="{9890081C-FC4E-4039-A17F-39F75499CA2B}"/>
              </a:ext>
            </a:extLst>
          </p:cNvPr>
          <p:cNvSpPr/>
          <p:nvPr/>
        </p:nvSpPr>
        <p:spPr>
          <a:xfrm>
            <a:off x="-3573" y="8153733"/>
            <a:ext cx="7776000" cy="123419"/>
          </a:xfrm>
          <a:prstGeom prst="rect">
            <a:avLst/>
          </a:prstGeom>
          <a:solidFill>
            <a:srgbClr val="005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INÍCIO DAS ATIVIDADES</a:t>
            </a:r>
          </a:p>
        </p:txBody>
      </p:sp>
      <p:sp>
        <p:nvSpPr>
          <p:cNvPr id="336" name="Retângulo 335">
            <a:extLst>
              <a:ext uri="{FF2B5EF4-FFF2-40B4-BE49-F238E27FC236}">
                <a16:creationId xmlns:a16="http://schemas.microsoft.com/office/drawing/2014/main" id="{437AB399-55AC-4BBA-A760-D0C80EEA9C05}"/>
              </a:ext>
            </a:extLst>
          </p:cNvPr>
          <p:cNvSpPr/>
          <p:nvPr/>
        </p:nvSpPr>
        <p:spPr>
          <a:xfrm>
            <a:off x="-1" y="7914557"/>
            <a:ext cx="7775575" cy="216000"/>
          </a:xfrm>
          <a:prstGeom prst="rect">
            <a:avLst/>
          </a:prstGeom>
          <a:solidFill>
            <a:srgbClr val="9EA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VIGIA</a:t>
            </a:r>
          </a:p>
        </p:txBody>
      </p:sp>
      <p:grpSp>
        <p:nvGrpSpPr>
          <p:cNvPr id="256" name="Agrupar 255">
            <a:extLst>
              <a:ext uri="{FF2B5EF4-FFF2-40B4-BE49-F238E27FC236}">
                <a16:creationId xmlns:a16="http://schemas.microsoft.com/office/drawing/2014/main" id="{18B1E8D6-1A2F-4058-9FB9-39A9FBB6FB04}"/>
              </a:ext>
            </a:extLst>
          </p:cNvPr>
          <p:cNvGrpSpPr/>
          <p:nvPr/>
        </p:nvGrpSpPr>
        <p:grpSpPr>
          <a:xfrm>
            <a:off x="-3572" y="8848338"/>
            <a:ext cx="7779147" cy="413548"/>
            <a:chOff x="-3572" y="11051242"/>
            <a:chExt cx="7779147" cy="413548"/>
          </a:xfrm>
        </p:grpSpPr>
        <p:sp>
          <p:nvSpPr>
            <p:cNvPr id="257" name="Retângulo 256">
              <a:extLst>
                <a:ext uri="{FF2B5EF4-FFF2-40B4-BE49-F238E27FC236}">
                  <a16:creationId xmlns:a16="http://schemas.microsoft.com/office/drawing/2014/main" id="{2495B652-E648-4409-9F13-9A6D29821CD4}"/>
                </a:ext>
              </a:extLst>
            </p:cNvPr>
            <p:cNvSpPr/>
            <p:nvPr/>
          </p:nvSpPr>
          <p:spPr>
            <a:xfrm>
              <a:off x="-3572" y="11051242"/>
              <a:ext cx="4190126" cy="216000"/>
            </a:xfrm>
            <a:prstGeom prst="rect">
              <a:avLst/>
            </a:prstGeom>
            <a:solidFill>
              <a:srgbClr val="9EAB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10. SUPERVISOR DE ENTRADA</a:t>
              </a:r>
            </a:p>
          </p:txBody>
        </p:sp>
        <p:sp>
          <p:nvSpPr>
            <p:cNvPr id="271" name="Retângulo 270">
              <a:extLst>
                <a:ext uri="{FF2B5EF4-FFF2-40B4-BE49-F238E27FC236}">
                  <a16:creationId xmlns:a16="http://schemas.microsoft.com/office/drawing/2014/main" id="{756FA528-353F-4995-875A-3769B46215E4}"/>
                </a:ext>
              </a:extLst>
            </p:cNvPr>
            <p:cNvSpPr/>
            <p:nvPr/>
          </p:nvSpPr>
          <p:spPr>
            <a:xfrm>
              <a:off x="4229027" y="11051242"/>
              <a:ext cx="3546548" cy="216000"/>
            </a:xfrm>
            <a:prstGeom prst="rect">
              <a:avLst/>
            </a:prstGeom>
            <a:solidFill>
              <a:srgbClr val="9EAB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11. APROVAÇÃO:</a:t>
              </a:r>
            </a:p>
          </p:txBody>
        </p:sp>
        <p:grpSp>
          <p:nvGrpSpPr>
            <p:cNvPr id="272" name="Agrupar 271">
              <a:extLst>
                <a:ext uri="{FF2B5EF4-FFF2-40B4-BE49-F238E27FC236}">
                  <a16:creationId xmlns:a16="http://schemas.microsoft.com/office/drawing/2014/main" id="{2C66E3AF-6DF6-4DB9-B55B-135C12821632}"/>
                </a:ext>
              </a:extLst>
            </p:cNvPr>
            <p:cNvGrpSpPr/>
            <p:nvPr/>
          </p:nvGrpSpPr>
          <p:grpSpPr>
            <a:xfrm>
              <a:off x="215901" y="11332815"/>
              <a:ext cx="3206640" cy="107722"/>
              <a:chOff x="215901" y="10173339"/>
              <a:chExt cx="3206640" cy="107722"/>
            </a:xfrm>
          </p:grpSpPr>
          <p:sp>
            <p:nvSpPr>
              <p:cNvPr id="297" name="CaixaDeTexto 296">
                <a:extLst>
                  <a:ext uri="{FF2B5EF4-FFF2-40B4-BE49-F238E27FC236}">
                    <a16:creationId xmlns:a16="http://schemas.microsoft.com/office/drawing/2014/main" id="{E323B6C0-702A-48F6-93E7-3C094458C1BB}"/>
                  </a:ext>
                </a:extLst>
              </p:cNvPr>
              <p:cNvSpPr txBox="1"/>
              <p:nvPr/>
            </p:nvSpPr>
            <p:spPr>
              <a:xfrm>
                <a:off x="215901" y="10173339"/>
                <a:ext cx="108008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/      /      -      h      min</a:t>
                </a:r>
              </a:p>
            </p:txBody>
          </p:sp>
          <p:sp>
            <p:nvSpPr>
              <p:cNvPr id="303" name="CaixaDeTexto 302">
                <a:extLst>
                  <a:ext uri="{FF2B5EF4-FFF2-40B4-BE49-F238E27FC236}">
                    <a16:creationId xmlns:a16="http://schemas.microsoft.com/office/drawing/2014/main" id="{78776792-FC07-477C-8F54-CA0C204D080E}"/>
                  </a:ext>
                </a:extLst>
              </p:cNvPr>
              <p:cNvSpPr txBox="1"/>
              <p:nvPr/>
            </p:nvSpPr>
            <p:spPr>
              <a:xfrm>
                <a:off x="1357907" y="10173339"/>
                <a:ext cx="284986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Nome:</a:t>
                </a:r>
              </a:p>
            </p:txBody>
          </p:sp>
          <p:sp>
            <p:nvSpPr>
              <p:cNvPr id="304" name="CaixaDeTexto 303">
                <a:extLst>
                  <a:ext uri="{FF2B5EF4-FFF2-40B4-BE49-F238E27FC236}">
                    <a16:creationId xmlns:a16="http://schemas.microsoft.com/office/drawing/2014/main" id="{86EDA523-B9F1-4641-BBD1-E1E0B6C2642A}"/>
                  </a:ext>
                </a:extLst>
              </p:cNvPr>
              <p:cNvSpPr txBox="1"/>
              <p:nvPr/>
            </p:nvSpPr>
            <p:spPr>
              <a:xfrm>
                <a:off x="3137555" y="10173339"/>
                <a:ext cx="284986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Ass</a:t>
                </a:r>
                <a:r>
                  <a:rPr lang="pt-BR" sz="7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</p:txBody>
          </p:sp>
          <p:sp>
            <p:nvSpPr>
              <p:cNvPr id="305" name="CaixaDeTexto 304">
                <a:extLst>
                  <a:ext uri="{FF2B5EF4-FFF2-40B4-BE49-F238E27FC236}">
                    <a16:creationId xmlns:a16="http://schemas.microsoft.com/office/drawing/2014/main" id="{C5F0862D-DD17-4C36-BFB8-D886C2613AFB}"/>
                  </a:ext>
                </a:extLst>
              </p:cNvPr>
              <p:cNvSpPr txBox="1"/>
              <p:nvPr/>
            </p:nvSpPr>
            <p:spPr>
              <a:xfrm>
                <a:off x="2524257" y="10173339"/>
                <a:ext cx="284986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</a:t>
                </a:r>
                <a:r>
                  <a:rPr lang="pt-BR" sz="7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</p:txBody>
          </p:sp>
        </p:grpSp>
        <p:grpSp>
          <p:nvGrpSpPr>
            <p:cNvPr id="273" name="Agrupar 272">
              <a:extLst>
                <a:ext uri="{FF2B5EF4-FFF2-40B4-BE49-F238E27FC236}">
                  <a16:creationId xmlns:a16="http://schemas.microsoft.com/office/drawing/2014/main" id="{975DE045-6FE9-4A88-8F49-3CA4AA2BD58B}"/>
                </a:ext>
              </a:extLst>
            </p:cNvPr>
            <p:cNvGrpSpPr/>
            <p:nvPr/>
          </p:nvGrpSpPr>
          <p:grpSpPr>
            <a:xfrm>
              <a:off x="4233985" y="11332815"/>
              <a:ext cx="2064634" cy="107722"/>
              <a:chOff x="1357907" y="10173339"/>
              <a:chExt cx="2064634" cy="107722"/>
            </a:xfrm>
          </p:grpSpPr>
          <p:sp>
            <p:nvSpPr>
              <p:cNvPr id="294" name="CaixaDeTexto 293">
                <a:extLst>
                  <a:ext uri="{FF2B5EF4-FFF2-40B4-BE49-F238E27FC236}">
                    <a16:creationId xmlns:a16="http://schemas.microsoft.com/office/drawing/2014/main" id="{FBE921FB-1C31-4A34-AD2C-762ABC393862}"/>
                  </a:ext>
                </a:extLst>
              </p:cNvPr>
              <p:cNvSpPr txBox="1"/>
              <p:nvPr/>
            </p:nvSpPr>
            <p:spPr>
              <a:xfrm>
                <a:off x="1357907" y="10173339"/>
                <a:ext cx="284986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Nome:</a:t>
                </a:r>
              </a:p>
            </p:txBody>
          </p:sp>
          <p:sp>
            <p:nvSpPr>
              <p:cNvPr id="295" name="CaixaDeTexto 294">
                <a:extLst>
                  <a:ext uri="{FF2B5EF4-FFF2-40B4-BE49-F238E27FC236}">
                    <a16:creationId xmlns:a16="http://schemas.microsoft.com/office/drawing/2014/main" id="{2DFBE97C-A3BC-4926-8C16-6CDC0B5F43C2}"/>
                  </a:ext>
                </a:extLst>
              </p:cNvPr>
              <p:cNvSpPr txBox="1"/>
              <p:nvPr/>
            </p:nvSpPr>
            <p:spPr>
              <a:xfrm>
                <a:off x="3137555" y="10173339"/>
                <a:ext cx="284986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Ass</a:t>
                </a:r>
                <a:r>
                  <a:rPr lang="pt-BR" sz="7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</p:txBody>
          </p:sp>
          <p:sp>
            <p:nvSpPr>
              <p:cNvPr id="296" name="CaixaDeTexto 295">
                <a:extLst>
                  <a:ext uri="{FF2B5EF4-FFF2-40B4-BE49-F238E27FC236}">
                    <a16:creationId xmlns:a16="http://schemas.microsoft.com/office/drawing/2014/main" id="{3DB7A7B9-9EDD-4E4F-8AE9-907E912EE5CE}"/>
                  </a:ext>
                </a:extLst>
              </p:cNvPr>
              <p:cNvSpPr txBox="1"/>
              <p:nvPr/>
            </p:nvSpPr>
            <p:spPr>
              <a:xfrm>
                <a:off x="2524257" y="10173339"/>
                <a:ext cx="284986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</a:t>
                </a:r>
                <a:r>
                  <a:rPr lang="pt-BR" sz="7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</p:txBody>
          </p:sp>
        </p:grpSp>
        <p:grpSp>
          <p:nvGrpSpPr>
            <p:cNvPr id="274" name="Agrupar 273">
              <a:extLst>
                <a:ext uri="{FF2B5EF4-FFF2-40B4-BE49-F238E27FC236}">
                  <a16:creationId xmlns:a16="http://schemas.microsoft.com/office/drawing/2014/main" id="{B48A1636-A0A1-4B85-BAB0-02B2831CB586}"/>
                </a:ext>
              </a:extLst>
            </p:cNvPr>
            <p:cNvGrpSpPr/>
            <p:nvPr/>
          </p:nvGrpSpPr>
          <p:grpSpPr>
            <a:xfrm>
              <a:off x="5604699" y="11102067"/>
              <a:ext cx="699367" cy="120084"/>
              <a:chOff x="5765273" y="9949577"/>
              <a:chExt cx="699367" cy="120084"/>
            </a:xfrm>
          </p:grpSpPr>
          <p:sp>
            <p:nvSpPr>
              <p:cNvPr id="291" name="CaixaDeTexto 290">
                <a:extLst>
                  <a:ext uri="{FF2B5EF4-FFF2-40B4-BE49-F238E27FC236}">
                    <a16:creationId xmlns:a16="http://schemas.microsoft.com/office/drawing/2014/main" id="{C5D8AB4E-8F6C-4173-BCFE-516B8BE7C351}"/>
                  </a:ext>
                </a:extLst>
              </p:cNvPr>
              <p:cNvSpPr txBox="1"/>
              <p:nvPr/>
            </p:nvSpPr>
            <p:spPr>
              <a:xfrm>
                <a:off x="5909238" y="9958998"/>
                <a:ext cx="55540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Presencial</a:t>
                </a:r>
              </a:p>
            </p:txBody>
          </p:sp>
          <p:sp>
            <p:nvSpPr>
              <p:cNvPr id="293" name="Retângulo 292">
                <a:extLst>
                  <a:ext uri="{FF2B5EF4-FFF2-40B4-BE49-F238E27FC236}">
                    <a16:creationId xmlns:a16="http://schemas.microsoft.com/office/drawing/2014/main" id="{79C10E48-1C5A-475D-8B5B-35536EACB218}"/>
                  </a:ext>
                </a:extLst>
              </p:cNvPr>
              <p:cNvSpPr/>
              <p:nvPr/>
            </p:nvSpPr>
            <p:spPr>
              <a:xfrm>
                <a:off x="5765273" y="9949577"/>
                <a:ext cx="120086" cy="12008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75" name="Agrupar 274">
              <a:extLst>
                <a:ext uri="{FF2B5EF4-FFF2-40B4-BE49-F238E27FC236}">
                  <a16:creationId xmlns:a16="http://schemas.microsoft.com/office/drawing/2014/main" id="{C65640F6-DC8C-4E86-9AF2-799B5AC327B6}"/>
                </a:ext>
              </a:extLst>
            </p:cNvPr>
            <p:cNvGrpSpPr/>
            <p:nvPr/>
          </p:nvGrpSpPr>
          <p:grpSpPr>
            <a:xfrm>
              <a:off x="6329368" y="11102067"/>
              <a:ext cx="699367" cy="120084"/>
              <a:chOff x="5765273" y="9949577"/>
              <a:chExt cx="699367" cy="120084"/>
            </a:xfrm>
          </p:grpSpPr>
          <p:sp>
            <p:nvSpPr>
              <p:cNvPr id="287" name="CaixaDeTexto 286">
                <a:extLst>
                  <a:ext uri="{FF2B5EF4-FFF2-40B4-BE49-F238E27FC236}">
                    <a16:creationId xmlns:a16="http://schemas.microsoft.com/office/drawing/2014/main" id="{A54CA7C6-0A83-4EA3-8E7C-EBC185435204}"/>
                  </a:ext>
                </a:extLst>
              </p:cNvPr>
              <p:cNvSpPr txBox="1"/>
              <p:nvPr/>
            </p:nvSpPr>
            <p:spPr>
              <a:xfrm>
                <a:off x="5909238" y="9958998"/>
                <a:ext cx="55540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Por telefone</a:t>
                </a:r>
              </a:p>
            </p:txBody>
          </p:sp>
          <p:sp>
            <p:nvSpPr>
              <p:cNvPr id="290" name="Retângulo 289">
                <a:extLst>
                  <a:ext uri="{FF2B5EF4-FFF2-40B4-BE49-F238E27FC236}">
                    <a16:creationId xmlns:a16="http://schemas.microsoft.com/office/drawing/2014/main" id="{9D604872-D832-4FE5-BD0E-311ABCE6BFE3}"/>
                  </a:ext>
                </a:extLst>
              </p:cNvPr>
              <p:cNvSpPr/>
              <p:nvPr/>
            </p:nvSpPr>
            <p:spPr>
              <a:xfrm>
                <a:off x="5765273" y="9949577"/>
                <a:ext cx="120086" cy="12008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76" name="Agrupar 275">
              <a:extLst>
                <a:ext uri="{FF2B5EF4-FFF2-40B4-BE49-F238E27FC236}">
                  <a16:creationId xmlns:a16="http://schemas.microsoft.com/office/drawing/2014/main" id="{67128AB4-99B5-402B-9C80-78DF27C04B14}"/>
                </a:ext>
              </a:extLst>
            </p:cNvPr>
            <p:cNvGrpSpPr/>
            <p:nvPr/>
          </p:nvGrpSpPr>
          <p:grpSpPr>
            <a:xfrm>
              <a:off x="7131228" y="11102067"/>
              <a:ext cx="310167" cy="120084"/>
              <a:chOff x="5765273" y="9949577"/>
              <a:chExt cx="310167" cy="120084"/>
            </a:xfrm>
          </p:grpSpPr>
          <p:sp>
            <p:nvSpPr>
              <p:cNvPr id="279" name="CaixaDeTexto 278">
                <a:extLst>
                  <a:ext uri="{FF2B5EF4-FFF2-40B4-BE49-F238E27FC236}">
                    <a16:creationId xmlns:a16="http://schemas.microsoft.com/office/drawing/2014/main" id="{146A5E9A-628D-461A-86B2-4EDC8E9E60B4}"/>
                  </a:ext>
                </a:extLst>
              </p:cNvPr>
              <p:cNvSpPr txBox="1"/>
              <p:nvPr/>
            </p:nvSpPr>
            <p:spPr>
              <a:xfrm>
                <a:off x="5909238" y="9958998"/>
                <a:ext cx="16620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</a:t>
                </a:r>
              </a:p>
            </p:txBody>
          </p:sp>
          <p:sp>
            <p:nvSpPr>
              <p:cNvPr id="286" name="Retângulo 285">
                <a:extLst>
                  <a:ext uri="{FF2B5EF4-FFF2-40B4-BE49-F238E27FC236}">
                    <a16:creationId xmlns:a16="http://schemas.microsoft.com/office/drawing/2014/main" id="{81F1C93C-EBE1-4D39-A2ED-EE253FA22C60}"/>
                  </a:ext>
                </a:extLst>
              </p:cNvPr>
              <p:cNvSpPr/>
              <p:nvPr/>
            </p:nvSpPr>
            <p:spPr>
              <a:xfrm>
                <a:off x="5765273" y="9949577"/>
                <a:ext cx="120086" cy="12008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77" name="Conector reto 276">
              <a:extLst>
                <a:ext uri="{FF2B5EF4-FFF2-40B4-BE49-F238E27FC236}">
                  <a16:creationId xmlns:a16="http://schemas.microsoft.com/office/drawing/2014/main" id="{160C1889-EEA0-4DDF-8E86-90ED27B6E201}"/>
                </a:ext>
              </a:extLst>
            </p:cNvPr>
            <p:cNvCxnSpPr>
              <a:cxnSpLocks/>
            </p:cNvCxnSpPr>
            <p:nvPr/>
          </p:nvCxnSpPr>
          <p:spPr>
            <a:xfrm>
              <a:off x="222835" y="11464790"/>
              <a:ext cx="3963719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ector reto 277">
              <a:extLst>
                <a:ext uri="{FF2B5EF4-FFF2-40B4-BE49-F238E27FC236}">
                  <a16:creationId xmlns:a16="http://schemas.microsoft.com/office/drawing/2014/main" id="{718C7F13-FA83-4AE5-8876-3C040CFE22A2}"/>
                </a:ext>
              </a:extLst>
            </p:cNvPr>
            <p:cNvCxnSpPr>
              <a:cxnSpLocks/>
            </p:cNvCxnSpPr>
            <p:nvPr/>
          </p:nvCxnSpPr>
          <p:spPr>
            <a:xfrm>
              <a:off x="4244999" y="11464790"/>
              <a:ext cx="3314676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8" name="Retângulo 307">
            <a:extLst>
              <a:ext uri="{FF2B5EF4-FFF2-40B4-BE49-F238E27FC236}">
                <a16:creationId xmlns:a16="http://schemas.microsoft.com/office/drawing/2014/main" id="{676DC702-23CE-4FD8-A3CA-D0FF4AB521F6}"/>
              </a:ext>
            </a:extLst>
          </p:cNvPr>
          <p:cNvSpPr/>
          <p:nvPr/>
        </p:nvSpPr>
        <p:spPr>
          <a:xfrm>
            <a:off x="-1" y="-5895"/>
            <a:ext cx="7775575" cy="216000"/>
          </a:xfrm>
          <a:prstGeom prst="rect">
            <a:avLst/>
          </a:prstGeom>
          <a:solidFill>
            <a:srgbClr val="9EA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TRABALHADORES AUTORIZADOS / EXECUTANTES</a:t>
            </a:r>
          </a:p>
        </p:txBody>
      </p:sp>
      <p:sp>
        <p:nvSpPr>
          <p:cNvPr id="309" name="Retângulo 308">
            <a:extLst>
              <a:ext uri="{FF2B5EF4-FFF2-40B4-BE49-F238E27FC236}">
                <a16:creationId xmlns:a16="http://schemas.microsoft.com/office/drawing/2014/main" id="{082BB8CD-1838-42D4-891D-3AC6EA1031CF}"/>
              </a:ext>
            </a:extLst>
          </p:cNvPr>
          <p:cNvSpPr/>
          <p:nvPr/>
        </p:nvSpPr>
        <p:spPr>
          <a:xfrm>
            <a:off x="-5" y="234121"/>
            <a:ext cx="7775575" cy="517980"/>
          </a:xfrm>
          <a:prstGeom prst="rect">
            <a:avLst/>
          </a:prstGeom>
          <a:solidFill>
            <a:srgbClr val="9EAB05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Ins="252000" rtlCol="0" anchor="ctr"/>
          <a:lstStyle/>
          <a:p>
            <a:pPr algn="just"/>
            <a:r>
              <a:rPr lang="pt-BR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Declaro ter verificado que os EPIs obrigatórios para a área e as ferramentas/equipamentos que utilizarei são seguros e estão em bom estado de conservação, que fui informado dos riscos do local de trabalho pelo supervisor de entrada, que estou ciente de como o trabalho deverá ser feito, que fui orientado sobre as medidas de segurança que devo seguir, e que esta PET perderá a validade se houver alteração no método de trabalho ou nas condições de segurança do local ou se não seguir as recomendações de segurança.</a:t>
            </a:r>
          </a:p>
        </p:txBody>
      </p:sp>
      <p:cxnSp>
        <p:nvCxnSpPr>
          <p:cNvPr id="316" name="Conector reto 315">
            <a:extLst>
              <a:ext uri="{FF2B5EF4-FFF2-40B4-BE49-F238E27FC236}">
                <a16:creationId xmlns:a16="http://schemas.microsoft.com/office/drawing/2014/main" id="{AC9A0242-13AC-4B0B-AC18-07B0F0EA1A77}"/>
              </a:ext>
            </a:extLst>
          </p:cNvPr>
          <p:cNvCxnSpPr>
            <a:cxnSpLocks/>
          </p:cNvCxnSpPr>
          <p:nvPr/>
        </p:nvCxnSpPr>
        <p:spPr>
          <a:xfrm>
            <a:off x="227315" y="3078587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Conector reto 336">
            <a:extLst>
              <a:ext uri="{FF2B5EF4-FFF2-40B4-BE49-F238E27FC236}">
                <a16:creationId xmlns:a16="http://schemas.microsoft.com/office/drawing/2014/main" id="{4ADF4301-D83F-40C8-A593-ECF043D2BAA5}"/>
              </a:ext>
            </a:extLst>
          </p:cNvPr>
          <p:cNvCxnSpPr>
            <a:cxnSpLocks/>
          </p:cNvCxnSpPr>
          <p:nvPr/>
        </p:nvCxnSpPr>
        <p:spPr>
          <a:xfrm>
            <a:off x="227315" y="3259386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Conector reto 337">
            <a:extLst>
              <a:ext uri="{FF2B5EF4-FFF2-40B4-BE49-F238E27FC236}">
                <a16:creationId xmlns:a16="http://schemas.microsoft.com/office/drawing/2014/main" id="{BE94BEC0-A5BC-4F92-BE72-767FE23453F5}"/>
              </a:ext>
            </a:extLst>
          </p:cNvPr>
          <p:cNvCxnSpPr>
            <a:cxnSpLocks/>
          </p:cNvCxnSpPr>
          <p:nvPr/>
        </p:nvCxnSpPr>
        <p:spPr>
          <a:xfrm>
            <a:off x="227315" y="3440185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Conector reto 338">
            <a:extLst>
              <a:ext uri="{FF2B5EF4-FFF2-40B4-BE49-F238E27FC236}">
                <a16:creationId xmlns:a16="http://schemas.microsoft.com/office/drawing/2014/main" id="{0FFF8887-3237-4E73-AE4A-ADC8ECD59C1A}"/>
              </a:ext>
            </a:extLst>
          </p:cNvPr>
          <p:cNvCxnSpPr>
            <a:cxnSpLocks/>
          </p:cNvCxnSpPr>
          <p:nvPr/>
        </p:nvCxnSpPr>
        <p:spPr>
          <a:xfrm>
            <a:off x="227315" y="2897788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Conector reto 339">
            <a:extLst>
              <a:ext uri="{FF2B5EF4-FFF2-40B4-BE49-F238E27FC236}">
                <a16:creationId xmlns:a16="http://schemas.microsoft.com/office/drawing/2014/main" id="{7DF234C2-8BF3-4A50-A7FD-5C3F80E384B3}"/>
              </a:ext>
            </a:extLst>
          </p:cNvPr>
          <p:cNvCxnSpPr>
            <a:cxnSpLocks/>
          </p:cNvCxnSpPr>
          <p:nvPr/>
        </p:nvCxnSpPr>
        <p:spPr>
          <a:xfrm>
            <a:off x="227315" y="3620984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Conector reto 340">
            <a:extLst>
              <a:ext uri="{FF2B5EF4-FFF2-40B4-BE49-F238E27FC236}">
                <a16:creationId xmlns:a16="http://schemas.microsoft.com/office/drawing/2014/main" id="{2FB0EEB5-8516-4DAA-8F79-8C2A7901C8D9}"/>
              </a:ext>
            </a:extLst>
          </p:cNvPr>
          <p:cNvCxnSpPr>
            <a:cxnSpLocks/>
          </p:cNvCxnSpPr>
          <p:nvPr/>
        </p:nvCxnSpPr>
        <p:spPr>
          <a:xfrm>
            <a:off x="227315" y="3801783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Conector reto 365">
            <a:extLst>
              <a:ext uri="{FF2B5EF4-FFF2-40B4-BE49-F238E27FC236}">
                <a16:creationId xmlns:a16="http://schemas.microsoft.com/office/drawing/2014/main" id="{2D2B5645-F4E9-440F-ACB1-FF603D2A4D73}"/>
              </a:ext>
            </a:extLst>
          </p:cNvPr>
          <p:cNvCxnSpPr>
            <a:cxnSpLocks/>
          </p:cNvCxnSpPr>
          <p:nvPr/>
        </p:nvCxnSpPr>
        <p:spPr>
          <a:xfrm>
            <a:off x="227558" y="4154032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Retângulo 379">
            <a:extLst>
              <a:ext uri="{FF2B5EF4-FFF2-40B4-BE49-F238E27FC236}">
                <a16:creationId xmlns:a16="http://schemas.microsoft.com/office/drawing/2014/main" id="{F535FD19-B412-4D0C-95CD-0C6B9F9754EA}"/>
              </a:ext>
            </a:extLst>
          </p:cNvPr>
          <p:cNvSpPr/>
          <p:nvPr/>
        </p:nvSpPr>
        <p:spPr>
          <a:xfrm rot="5400000">
            <a:off x="3770470" y="7876870"/>
            <a:ext cx="234629" cy="7775571"/>
          </a:xfrm>
          <a:prstGeom prst="rect">
            <a:avLst/>
          </a:prstGeom>
          <a:solidFill>
            <a:srgbClr val="005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cxnSp>
        <p:nvCxnSpPr>
          <p:cNvPr id="381" name="Conector Reto 15">
            <a:extLst>
              <a:ext uri="{FF2B5EF4-FFF2-40B4-BE49-F238E27FC236}">
                <a16:creationId xmlns:a16="http://schemas.microsoft.com/office/drawing/2014/main" id="{45FEF96D-43AF-474C-904C-9D582B95181F}"/>
              </a:ext>
            </a:extLst>
          </p:cNvPr>
          <p:cNvCxnSpPr>
            <a:cxnSpLocks/>
          </p:cNvCxnSpPr>
          <p:nvPr/>
        </p:nvCxnSpPr>
        <p:spPr>
          <a:xfrm flipH="1">
            <a:off x="-3572" y="11623209"/>
            <a:ext cx="7775570" cy="0"/>
          </a:xfrm>
          <a:prstGeom prst="line">
            <a:avLst/>
          </a:prstGeom>
          <a:ln w="12700" cap="rnd">
            <a:solidFill>
              <a:srgbClr val="00544D"/>
            </a:solidFill>
            <a:prstDash val="solid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2" name="Agrupar 381">
            <a:extLst>
              <a:ext uri="{FF2B5EF4-FFF2-40B4-BE49-F238E27FC236}">
                <a16:creationId xmlns:a16="http://schemas.microsoft.com/office/drawing/2014/main" id="{728E9299-52CA-4DA1-BD83-E72DA4B5F172}"/>
              </a:ext>
            </a:extLst>
          </p:cNvPr>
          <p:cNvGrpSpPr/>
          <p:nvPr/>
        </p:nvGrpSpPr>
        <p:grpSpPr>
          <a:xfrm>
            <a:off x="219717" y="4608789"/>
            <a:ext cx="7339958" cy="906221"/>
            <a:chOff x="219717" y="5302400"/>
            <a:chExt cx="7339958" cy="906221"/>
          </a:xfrm>
        </p:grpSpPr>
        <p:sp>
          <p:nvSpPr>
            <p:cNvPr id="383" name="Retângulo 382">
              <a:extLst>
                <a:ext uri="{FF2B5EF4-FFF2-40B4-BE49-F238E27FC236}">
                  <a16:creationId xmlns:a16="http://schemas.microsoft.com/office/drawing/2014/main" id="{BDD93676-47D5-43C8-B649-9531CC88BFDA}"/>
                </a:ext>
              </a:extLst>
            </p:cNvPr>
            <p:cNvSpPr/>
            <p:nvPr/>
          </p:nvSpPr>
          <p:spPr>
            <a:xfrm>
              <a:off x="1664816" y="5302400"/>
              <a:ext cx="1064420" cy="906221"/>
            </a:xfrm>
            <a:prstGeom prst="rect">
              <a:avLst/>
            </a:prstGeom>
            <a:solidFill>
              <a:schemeClr val="bg1">
                <a:lumMod val="6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800" baseline="-25000" dirty="0"/>
            </a:p>
          </p:txBody>
        </p:sp>
        <p:sp>
          <p:nvSpPr>
            <p:cNvPr id="384" name="CaixaDeTexto 383">
              <a:extLst>
                <a:ext uri="{FF2B5EF4-FFF2-40B4-BE49-F238E27FC236}">
                  <a16:creationId xmlns:a16="http://schemas.microsoft.com/office/drawing/2014/main" id="{59ED7A98-E9FA-4402-B564-8216A01FF6FF}"/>
                </a:ext>
              </a:extLst>
            </p:cNvPr>
            <p:cNvSpPr txBox="1"/>
            <p:nvPr/>
          </p:nvSpPr>
          <p:spPr>
            <a:xfrm>
              <a:off x="1819898" y="5328549"/>
              <a:ext cx="754254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ctr"/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Faixa</a:t>
              </a:r>
              <a:r>
                <a:rPr lang="en-US" sz="7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do </a:t>
              </a:r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Rádio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CaixaDeTexto 384">
              <a:extLst>
                <a:ext uri="{FF2B5EF4-FFF2-40B4-BE49-F238E27FC236}">
                  <a16:creationId xmlns:a16="http://schemas.microsoft.com/office/drawing/2014/main" id="{2FD5DCC6-127C-4BF9-9DA3-F7B2484D4275}"/>
                </a:ext>
              </a:extLst>
            </p:cNvPr>
            <p:cNvSpPr txBox="1"/>
            <p:nvPr/>
          </p:nvSpPr>
          <p:spPr>
            <a:xfrm>
              <a:off x="2967108" y="5328549"/>
              <a:ext cx="639808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ctr"/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Assinatura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CaixaDeTexto 449">
              <a:extLst>
                <a:ext uri="{FF2B5EF4-FFF2-40B4-BE49-F238E27FC236}">
                  <a16:creationId xmlns:a16="http://schemas.microsoft.com/office/drawing/2014/main" id="{F6756986-9AFB-48F0-AF11-63AFEBA992B0}"/>
                </a:ext>
              </a:extLst>
            </p:cNvPr>
            <p:cNvSpPr txBox="1"/>
            <p:nvPr/>
          </p:nvSpPr>
          <p:spPr>
            <a:xfrm>
              <a:off x="244378" y="5328549"/>
              <a:ext cx="639808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r>
                <a:rPr lang="en-US" sz="7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Nome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1" name="Conector reto 450">
              <a:extLst>
                <a:ext uri="{FF2B5EF4-FFF2-40B4-BE49-F238E27FC236}">
                  <a16:creationId xmlns:a16="http://schemas.microsoft.com/office/drawing/2014/main" id="{F22A3A8C-C799-44AB-A43F-54059896B020}"/>
                </a:ext>
              </a:extLst>
            </p:cNvPr>
            <p:cNvCxnSpPr>
              <a:cxnSpLocks/>
            </p:cNvCxnSpPr>
            <p:nvPr/>
          </p:nvCxnSpPr>
          <p:spPr>
            <a:xfrm>
              <a:off x="219717" y="5458597"/>
              <a:ext cx="3616304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Conector reto 451">
              <a:extLst>
                <a:ext uri="{FF2B5EF4-FFF2-40B4-BE49-F238E27FC236}">
                  <a16:creationId xmlns:a16="http://schemas.microsoft.com/office/drawing/2014/main" id="{BF874195-D05F-4185-A31E-54E49B5182FC}"/>
                </a:ext>
              </a:extLst>
            </p:cNvPr>
            <p:cNvCxnSpPr>
              <a:cxnSpLocks/>
            </p:cNvCxnSpPr>
            <p:nvPr/>
          </p:nvCxnSpPr>
          <p:spPr>
            <a:xfrm>
              <a:off x="219717" y="5833609"/>
              <a:ext cx="3616304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Conector reto 452">
              <a:extLst>
                <a:ext uri="{FF2B5EF4-FFF2-40B4-BE49-F238E27FC236}">
                  <a16:creationId xmlns:a16="http://schemas.microsoft.com/office/drawing/2014/main" id="{6682F85D-4FA4-4FE8-ABAB-AEED1A9BCBC6}"/>
                </a:ext>
              </a:extLst>
            </p:cNvPr>
            <p:cNvCxnSpPr>
              <a:cxnSpLocks/>
            </p:cNvCxnSpPr>
            <p:nvPr/>
          </p:nvCxnSpPr>
          <p:spPr>
            <a:xfrm>
              <a:off x="219717" y="6021115"/>
              <a:ext cx="3616304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Conector reto 453">
              <a:extLst>
                <a:ext uri="{FF2B5EF4-FFF2-40B4-BE49-F238E27FC236}">
                  <a16:creationId xmlns:a16="http://schemas.microsoft.com/office/drawing/2014/main" id="{78C110F6-6A92-4B55-83FE-68E52011863A}"/>
                </a:ext>
              </a:extLst>
            </p:cNvPr>
            <p:cNvCxnSpPr>
              <a:cxnSpLocks/>
            </p:cNvCxnSpPr>
            <p:nvPr/>
          </p:nvCxnSpPr>
          <p:spPr>
            <a:xfrm>
              <a:off x="219717" y="6208621"/>
              <a:ext cx="3616304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Conector reto 454">
              <a:extLst>
                <a:ext uri="{FF2B5EF4-FFF2-40B4-BE49-F238E27FC236}">
                  <a16:creationId xmlns:a16="http://schemas.microsoft.com/office/drawing/2014/main" id="{0ABEE0EF-C3A0-42CE-8EE2-6AE777AA9C3B}"/>
                </a:ext>
              </a:extLst>
            </p:cNvPr>
            <p:cNvCxnSpPr>
              <a:cxnSpLocks/>
            </p:cNvCxnSpPr>
            <p:nvPr/>
          </p:nvCxnSpPr>
          <p:spPr>
            <a:xfrm>
              <a:off x="219717" y="5646103"/>
              <a:ext cx="3616304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Conector reto 455">
              <a:extLst>
                <a:ext uri="{FF2B5EF4-FFF2-40B4-BE49-F238E27FC236}">
                  <a16:creationId xmlns:a16="http://schemas.microsoft.com/office/drawing/2014/main" id="{3B3AA5BB-0233-4DB1-9DBE-D3DFC793A477}"/>
                </a:ext>
              </a:extLst>
            </p:cNvPr>
            <p:cNvCxnSpPr>
              <a:cxnSpLocks/>
            </p:cNvCxnSpPr>
            <p:nvPr/>
          </p:nvCxnSpPr>
          <p:spPr>
            <a:xfrm>
              <a:off x="3943371" y="5458597"/>
              <a:ext cx="3616304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Conector reto 456">
              <a:extLst>
                <a:ext uri="{FF2B5EF4-FFF2-40B4-BE49-F238E27FC236}">
                  <a16:creationId xmlns:a16="http://schemas.microsoft.com/office/drawing/2014/main" id="{D3E54821-33E8-44EC-ABF4-21EA6386D176}"/>
                </a:ext>
              </a:extLst>
            </p:cNvPr>
            <p:cNvCxnSpPr>
              <a:cxnSpLocks/>
            </p:cNvCxnSpPr>
            <p:nvPr/>
          </p:nvCxnSpPr>
          <p:spPr>
            <a:xfrm>
              <a:off x="3943371" y="5833609"/>
              <a:ext cx="3616304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Conector reto 457">
              <a:extLst>
                <a:ext uri="{FF2B5EF4-FFF2-40B4-BE49-F238E27FC236}">
                  <a16:creationId xmlns:a16="http://schemas.microsoft.com/office/drawing/2014/main" id="{C538C5B3-FE7F-44F4-80FD-BC4E752CACD3}"/>
                </a:ext>
              </a:extLst>
            </p:cNvPr>
            <p:cNvCxnSpPr>
              <a:cxnSpLocks/>
            </p:cNvCxnSpPr>
            <p:nvPr/>
          </p:nvCxnSpPr>
          <p:spPr>
            <a:xfrm>
              <a:off x="3943371" y="6021115"/>
              <a:ext cx="3616304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Conector reto 458">
              <a:extLst>
                <a:ext uri="{FF2B5EF4-FFF2-40B4-BE49-F238E27FC236}">
                  <a16:creationId xmlns:a16="http://schemas.microsoft.com/office/drawing/2014/main" id="{FBEE0504-108E-4124-B746-BF9369AB212B}"/>
                </a:ext>
              </a:extLst>
            </p:cNvPr>
            <p:cNvCxnSpPr>
              <a:cxnSpLocks/>
            </p:cNvCxnSpPr>
            <p:nvPr/>
          </p:nvCxnSpPr>
          <p:spPr>
            <a:xfrm>
              <a:off x="3943371" y="6208621"/>
              <a:ext cx="3616304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Conector reto 459">
              <a:extLst>
                <a:ext uri="{FF2B5EF4-FFF2-40B4-BE49-F238E27FC236}">
                  <a16:creationId xmlns:a16="http://schemas.microsoft.com/office/drawing/2014/main" id="{847A4E98-2117-4409-AE27-B6E7BC4FE9E2}"/>
                </a:ext>
              </a:extLst>
            </p:cNvPr>
            <p:cNvCxnSpPr>
              <a:cxnSpLocks/>
            </p:cNvCxnSpPr>
            <p:nvPr/>
          </p:nvCxnSpPr>
          <p:spPr>
            <a:xfrm>
              <a:off x="3943371" y="5646103"/>
              <a:ext cx="3616304" cy="0"/>
            </a:xfrm>
            <a:prstGeom prst="line">
              <a:avLst/>
            </a:prstGeom>
            <a:ln w="12700" cap="rnd">
              <a:solidFill>
                <a:srgbClr val="00544D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1" name="Retângulo 460">
              <a:extLst>
                <a:ext uri="{FF2B5EF4-FFF2-40B4-BE49-F238E27FC236}">
                  <a16:creationId xmlns:a16="http://schemas.microsoft.com/office/drawing/2014/main" id="{9ACA5FF8-08DB-4CD7-A412-AB8C73F3878A}"/>
                </a:ext>
              </a:extLst>
            </p:cNvPr>
            <p:cNvSpPr/>
            <p:nvPr/>
          </p:nvSpPr>
          <p:spPr>
            <a:xfrm>
              <a:off x="5359993" y="5302400"/>
              <a:ext cx="1064420" cy="906221"/>
            </a:xfrm>
            <a:prstGeom prst="rect">
              <a:avLst/>
            </a:prstGeom>
            <a:solidFill>
              <a:schemeClr val="bg1">
                <a:lumMod val="6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800" baseline="-25000" dirty="0"/>
            </a:p>
          </p:txBody>
        </p:sp>
        <p:sp>
          <p:nvSpPr>
            <p:cNvPr id="462" name="CaixaDeTexto 461">
              <a:extLst>
                <a:ext uri="{FF2B5EF4-FFF2-40B4-BE49-F238E27FC236}">
                  <a16:creationId xmlns:a16="http://schemas.microsoft.com/office/drawing/2014/main" id="{1DF0D830-79C2-4E51-A194-F6A7061165B4}"/>
                </a:ext>
              </a:extLst>
            </p:cNvPr>
            <p:cNvSpPr txBox="1"/>
            <p:nvPr/>
          </p:nvSpPr>
          <p:spPr>
            <a:xfrm>
              <a:off x="5529600" y="5328549"/>
              <a:ext cx="725204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ctr"/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Faixa</a:t>
              </a:r>
              <a:r>
                <a:rPr lang="en-US" sz="7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do </a:t>
              </a:r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Rádio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CaixaDeTexto 462">
              <a:extLst>
                <a:ext uri="{FF2B5EF4-FFF2-40B4-BE49-F238E27FC236}">
                  <a16:creationId xmlns:a16="http://schemas.microsoft.com/office/drawing/2014/main" id="{8771661C-2827-4A98-95B5-63A4AA1D46C4}"/>
                </a:ext>
              </a:extLst>
            </p:cNvPr>
            <p:cNvSpPr txBox="1"/>
            <p:nvPr/>
          </p:nvSpPr>
          <p:spPr>
            <a:xfrm>
              <a:off x="6662285" y="5328549"/>
              <a:ext cx="639808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ctr"/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Assinatura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CaixaDeTexto 463">
              <a:extLst>
                <a:ext uri="{FF2B5EF4-FFF2-40B4-BE49-F238E27FC236}">
                  <a16:creationId xmlns:a16="http://schemas.microsoft.com/office/drawing/2014/main" id="{6F430871-6471-46CB-B5F1-E9F16B2D08EE}"/>
                </a:ext>
              </a:extLst>
            </p:cNvPr>
            <p:cNvSpPr txBox="1"/>
            <p:nvPr/>
          </p:nvSpPr>
          <p:spPr>
            <a:xfrm>
              <a:off x="3969699" y="5328549"/>
              <a:ext cx="639808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r>
                <a:rPr lang="en-US" sz="7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Nome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5" name="Retângulo 464">
            <a:extLst>
              <a:ext uri="{FF2B5EF4-FFF2-40B4-BE49-F238E27FC236}">
                <a16:creationId xmlns:a16="http://schemas.microsoft.com/office/drawing/2014/main" id="{3F78C7F6-3725-44E4-B7FC-3D60D0FC5E9F}"/>
              </a:ext>
            </a:extLst>
          </p:cNvPr>
          <p:cNvSpPr/>
          <p:nvPr/>
        </p:nvSpPr>
        <p:spPr>
          <a:xfrm>
            <a:off x="-3572" y="4481038"/>
            <a:ext cx="3839593" cy="123419"/>
          </a:xfrm>
          <a:prstGeom prst="rect">
            <a:avLst/>
          </a:prstGeom>
          <a:solidFill>
            <a:srgbClr val="005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INÍCIO DAS ATIVIDADES</a:t>
            </a:r>
          </a:p>
        </p:txBody>
      </p:sp>
      <p:sp>
        <p:nvSpPr>
          <p:cNvPr id="466" name="Retângulo 465">
            <a:extLst>
              <a:ext uri="{FF2B5EF4-FFF2-40B4-BE49-F238E27FC236}">
                <a16:creationId xmlns:a16="http://schemas.microsoft.com/office/drawing/2014/main" id="{2BBF60B5-FBD2-47B8-819D-D3CF24E99F88}"/>
              </a:ext>
            </a:extLst>
          </p:cNvPr>
          <p:cNvSpPr/>
          <p:nvPr/>
        </p:nvSpPr>
        <p:spPr>
          <a:xfrm>
            <a:off x="3943371" y="4481038"/>
            <a:ext cx="3832204" cy="123419"/>
          </a:xfrm>
          <a:prstGeom prst="rect">
            <a:avLst/>
          </a:prstGeom>
          <a:solidFill>
            <a:srgbClr val="005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TRANSFERÊNCIA</a:t>
            </a:r>
            <a:endParaRPr lang="pt-BR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7" name="Retângulo 466">
            <a:extLst>
              <a:ext uri="{FF2B5EF4-FFF2-40B4-BE49-F238E27FC236}">
                <a16:creationId xmlns:a16="http://schemas.microsoft.com/office/drawing/2014/main" id="{1C85FEA7-D679-4145-A7DB-1C534F047E23}"/>
              </a:ext>
            </a:extLst>
          </p:cNvPr>
          <p:cNvSpPr/>
          <p:nvPr/>
        </p:nvSpPr>
        <p:spPr>
          <a:xfrm>
            <a:off x="-1" y="4241862"/>
            <a:ext cx="7775575" cy="216000"/>
          </a:xfrm>
          <a:prstGeom prst="rect">
            <a:avLst/>
          </a:prstGeom>
          <a:solidFill>
            <a:srgbClr val="9EA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EQUIPE DE RESGATE / BRIGADA</a:t>
            </a:r>
          </a:p>
        </p:txBody>
      </p:sp>
      <p:sp>
        <p:nvSpPr>
          <p:cNvPr id="468" name="Retângulo 467">
            <a:extLst>
              <a:ext uri="{FF2B5EF4-FFF2-40B4-BE49-F238E27FC236}">
                <a16:creationId xmlns:a16="http://schemas.microsoft.com/office/drawing/2014/main" id="{C77815CD-A6DC-4B57-8639-30B0ABFCF374}"/>
              </a:ext>
            </a:extLst>
          </p:cNvPr>
          <p:cNvSpPr/>
          <p:nvPr/>
        </p:nvSpPr>
        <p:spPr>
          <a:xfrm>
            <a:off x="-1" y="5532635"/>
            <a:ext cx="7775575" cy="216000"/>
          </a:xfrm>
          <a:prstGeom prst="rect">
            <a:avLst/>
          </a:prstGeom>
          <a:solidFill>
            <a:srgbClr val="9EA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EQUIPAMENTOS PARA RESGATE E SALVAMENTO</a:t>
            </a:r>
          </a:p>
        </p:txBody>
      </p:sp>
      <p:grpSp>
        <p:nvGrpSpPr>
          <p:cNvPr id="469" name="Agrupar 468">
            <a:extLst>
              <a:ext uri="{FF2B5EF4-FFF2-40B4-BE49-F238E27FC236}">
                <a16:creationId xmlns:a16="http://schemas.microsoft.com/office/drawing/2014/main" id="{0E672B4E-9D5A-417D-B91B-5BBE4D0F76C4}"/>
              </a:ext>
            </a:extLst>
          </p:cNvPr>
          <p:cNvGrpSpPr/>
          <p:nvPr/>
        </p:nvGrpSpPr>
        <p:grpSpPr>
          <a:xfrm>
            <a:off x="195746" y="5767491"/>
            <a:ext cx="3640275" cy="1026370"/>
            <a:chOff x="195746" y="9770785"/>
            <a:chExt cx="3640275" cy="1026370"/>
          </a:xfrm>
        </p:grpSpPr>
        <p:sp>
          <p:nvSpPr>
            <p:cNvPr id="471" name="Retângulo 470">
              <a:extLst>
                <a:ext uri="{FF2B5EF4-FFF2-40B4-BE49-F238E27FC236}">
                  <a16:creationId xmlns:a16="http://schemas.microsoft.com/office/drawing/2014/main" id="{AD41E693-6B66-4FC1-97F2-4B05CE3D6EBB}"/>
                </a:ext>
              </a:extLst>
            </p:cNvPr>
            <p:cNvSpPr/>
            <p:nvPr/>
          </p:nvSpPr>
          <p:spPr>
            <a:xfrm>
              <a:off x="2089810" y="9770785"/>
              <a:ext cx="865285" cy="1009070"/>
            </a:xfrm>
            <a:prstGeom prst="rect">
              <a:avLst/>
            </a:prstGeom>
            <a:solidFill>
              <a:schemeClr val="bg1">
                <a:lumMod val="6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800" baseline="-25000" dirty="0"/>
            </a:p>
          </p:txBody>
        </p:sp>
        <p:sp>
          <p:nvSpPr>
            <p:cNvPr id="474" name="CaixaDeTexto 473">
              <a:extLst>
                <a:ext uri="{FF2B5EF4-FFF2-40B4-BE49-F238E27FC236}">
                  <a16:creationId xmlns:a16="http://schemas.microsoft.com/office/drawing/2014/main" id="{D2A42FD5-5117-40B3-B23E-14DD8CAC942A}"/>
                </a:ext>
              </a:extLst>
            </p:cNvPr>
            <p:cNvSpPr txBox="1"/>
            <p:nvPr/>
          </p:nvSpPr>
          <p:spPr>
            <a:xfrm>
              <a:off x="2199494" y="9789737"/>
              <a:ext cx="645916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ctr"/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Necessário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CaixaDeTexto 474">
              <a:extLst>
                <a:ext uri="{FF2B5EF4-FFF2-40B4-BE49-F238E27FC236}">
                  <a16:creationId xmlns:a16="http://schemas.microsoft.com/office/drawing/2014/main" id="{598DFBC7-500E-491F-B210-3FE3144C8036}"/>
                </a:ext>
              </a:extLst>
            </p:cNvPr>
            <p:cNvSpPr txBox="1"/>
            <p:nvPr/>
          </p:nvSpPr>
          <p:spPr>
            <a:xfrm>
              <a:off x="3099304" y="9789737"/>
              <a:ext cx="599448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ctr"/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Quantidade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3" name="CaixaDeTexto 482">
              <a:extLst>
                <a:ext uri="{FF2B5EF4-FFF2-40B4-BE49-F238E27FC236}">
                  <a16:creationId xmlns:a16="http://schemas.microsoft.com/office/drawing/2014/main" id="{801B48FB-C936-4F71-BA7A-1F92CBBE8083}"/>
                </a:ext>
              </a:extLst>
            </p:cNvPr>
            <p:cNvSpPr txBox="1"/>
            <p:nvPr/>
          </p:nvSpPr>
          <p:spPr>
            <a:xfrm>
              <a:off x="1377898" y="9789737"/>
              <a:ext cx="639808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r"/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Equipamento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84" name="Agrupar 483">
              <a:extLst>
                <a:ext uri="{FF2B5EF4-FFF2-40B4-BE49-F238E27FC236}">
                  <a16:creationId xmlns:a16="http://schemas.microsoft.com/office/drawing/2014/main" id="{E526CFAB-C99E-4453-BF33-9BA5F6BD71B6}"/>
                </a:ext>
              </a:extLst>
            </p:cNvPr>
            <p:cNvGrpSpPr/>
            <p:nvPr/>
          </p:nvGrpSpPr>
          <p:grpSpPr>
            <a:xfrm>
              <a:off x="219716" y="9923904"/>
              <a:ext cx="3616305" cy="857541"/>
              <a:chOff x="219716" y="7095441"/>
              <a:chExt cx="7332360" cy="857541"/>
            </a:xfrm>
          </p:grpSpPr>
          <p:cxnSp>
            <p:nvCxnSpPr>
              <p:cNvPr id="512" name="Conector reto 511">
                <a:extLst>
                  <a:ext uri="{FF2B5EF4-FFF2-40B4-BE49-F238E27FC236}">
                    <a16:creationId xmlns:a16="http://schemas.microsoft.com/office/drawing/2014/main" id="{0B7C0DAD-3EA5-4507-8EE4-422268971B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095441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" name="Conector reto 512">
                <a:extLst>
                  <a:ext uri="{FF2B5EF4-FFF2-40B4-BE49-F238E27FC236}">
                    <a16:creationId xmlns:a16="http://schemas.microsoft.com/office/drawing/2014/main" id="{9112ED99-E49B-49B1-B978-FC9F7F5A94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438457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" name="Conector reto 513">
                <a:extLst>
                  <a:ext uri="{FF2B5EF4-FFF2-40B4-BE49-F238E27FC236}">
                    <a16:creationId xmlns:a16="http://schemas.microsoft.com/office/drawing/2014/main" id="{2FE244F6-D2D6-4CBA-8DD9-DD010F9323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609965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5" name="Conector reto 514">
                <a:extLst>
                  <a:ext uri="{FF2B5EF4-FFF2-40B4-BE49-F238E27FC236}">
                    <a16:creationId xmlns:a16="http://schemas.microsoft.com/office/drawing/2014/main" id="{81A7BE77-46F1-4006-AA60-39BDB19007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781473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6" name="Conector reto 515">
                <a:extLst>
                  <a:ext uri="{FF2B5EF4-FFF2-40B4-BE49-F238E27FC236}">
                    <a16:creationId xmlns:a16="http://schemas.microsoft.com/office/drawing/2014/main" id="{E235D5E5-6FC1-45F4-986F-A2F3DB0F9A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266949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7" name="Conector reto 516">
                <a:extLst>
                  <a:ext uri="{FF2B5EF4-FFF2-40B4-BE49-F238E27FC236}">
                    <a16:creationId xmlns:a16="http://schemas.microsoft.com/office/drawing/2014/main" id="{AC521821-0601-4D4D-BFE3-F0544F8105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952982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5" name="CaixaDeTexto 484">
              <a:extLst>
                <a:ext uri="{FF2B5EF4-FFF2-40B4-BE49-F238E27FC236}">
                  <a16:creationId xmlns:a16="http://schemas.microsoft.com/office/drawing/2014/main" id="{5D910D8F-2E06-4C8C-A58F-081E4A2086D6}"/>
                </a:ext>
              </a:extLst>
            </p:cNvPr>
            <p:cNvSpPr txBox="1"/>
            <p:nvPr/>
          </p:nvSpPr>
          <p:spPr>
            <a:xfrm>
              <a:off x="195746" y="9909733"/>
              <a:ext cx="1911755" cy="8874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ctr">
                <a:spcAft>
                  <a:spcPts val="500"/>
                </a:spcAft>
              </a:pPr>
              <a:r>
                <a:rPr lang="pt-BR" sz="70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Kit de primeiros socorros disponível</a:t>
              </a:r>
            </a:p>
            <a:p>
              <a:pPr algn="r" fontAlgn="ctr">
                <a:spcAft>
                  <a:spcPts val="500"/>
                </a:spcAft>
              </a:pPr>
              <a:r>
                <a:rPr lang="pt-BR" sz="70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Maca de resgate disponível</a:t>
              </a:r>
            </a:p>
            <a:p>
              <a:pPr algn="r" fontAlgn="ctr">
                <a:spcAft>
                  <a:spcPts val="500"/>
                </a:spcAft>
              </a:pPr>
              <a:r>
                <a:rPr lang="pt-BR" sz="70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Linha de corda vida instalada e testada</a:t>
              </a:r>
            </a:p>
            <a:p>
              <a:pPr algn="r" fontAlgn="ctr">
                <a:spcAft>
                  <a:spcPts val="500"/>
                </a:spcAft>
              </a:pPr>
              <a:r>
                <a:rPr lang="pt-BR" sz="70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Sistema de roldanas ou catracas instaladas</a:t>
              </a:r>
            </a:p>
            <a:p>
              <a:pPr algn="r" fontAlgn="ctr">
                <a:spcAft>
                  <a:spcPts val="500"/>
                </a:spcAft>
              </a:pPr>
              <a:r>
                <a:rPr lang="pt-BR" sz="70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Cinto de segurança disponível</a:t>
              </a:r>
              <a:endParaRPr lang="pt-BR" sz="7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86" name="Agrupar 485">
              <a:extLst>
                <a:ext uri="{FF2B5EF4-FFF2-40B4-BE49-F238E27FC236}">
                  <a16:creationId xmlns:a16="http://schemas.microsoft.com/office/drawing/2014/main" id="{C08FAA27-BDD2-47E9-972A-F1C7E758EAB6}"/>
                </a:ext>
              </a:extLst>
            </p:cNvPr>
            <p:cNvGrpSpPr/>
            <p:nvPr/>
          </p:nvGrpSpPr>
          <p:grpSpPr>
            <a:xfrm>
              <a:off x="2203297" y="9952349"/>
              <a:ext cx="758737" cy="107722"/>
              <a:chOff x="5292613" y="4863971"/>
              <a:chExt cx="758737" cy="107722"/>
            </a:xfrm>
          </p:grpSpPr>
          <p:sp>
            <p:nvSpPr>
              <p:cNvPr id="508" name="CaixaDeTexto 507">
                <a:extLst>
                  <a:ext uri="{FF2B5EF4-FFF2-40B4-BE49-F238E27FC236}">
                    <a16:creationId xmlns:a16="http://schemas.microsoft.com/office/drawing/2014/main" id="{FDC34DE5-376D-49C4-83A3-111B2AB7D21B}"/>
                  </a:ext>
                </a:extLst>
              </p:cNvPr>
              <p:cNvSpPr txBox="1"/>
              <p:nvPr/>
            </p:nvSpPr>
            <p:spPr>
              <a:xfrm>
                <a:off x="5409844" y="4863971"/>
                <a:ext cx="20984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</a:t>
                </a:r>
              </a:p>
            </p:txBody>
          </p:sp>
          <p:sp>
            <p:nvSpPr>
              <p:cNvPr id="509" name="Retângulo 508">
                <a:extLst>
                  <a:ext uri="{FF2B5EF4-FFF2-40B4-BE49-F238E27FC236}">
                    <a16:creationId xmlns:a16="http://schemas.microsoft.com/office/drawing/2014/main" id="{51033F9F-3749-4D4C-BFA0-41F0272BA422}"/>
                  </a:ext>
                </a:extLst>
              </p:cNvPr>
              <p:cNvSpPr/>
              <p:nvPr/>
            </p:nvSpPr>
            <p:spPr>
              <a:xfrm>
                <a:off x="529261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" name="CaixaDeTexto 509">
                <a:extLst>
                  <a:ext uri="{FF2B5EF4-FFF2-40B4-BE49-F238E27FC236}">
                    <a16:creationId xmlns:a16="http://schemas.microsoft.com/office/drawing/2014/main" id="{30671025-8578-4FD5-9717-DE0C583E0871}"/>
                  </a:ext>
                </a:extLst>
              </p:cNvPr>
              <p:cNvSpPr txBox="1"/>
              <p:nvPr/>
            </p:nvSpPr>
            <p:spPr>
              <a:xfrm>
                <a:off x="5792473" y="4863971"/>
                <a:ext cx="258877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Não</a:t>
                </a:r>
              </a:p>
            </p:txBody>
          </p:sp>
          <p:sp>
            <p:nvSpPr>
              <p:cNvPr id="511" name="Retângulo 510">
                <a:extLst>
                  <a:ext uri="{FF2B5EF4-FFF2-40B4-BE49-F238E27FC236}">
                    <a16:creationId xmlns:a16="http://schemas.microsoft.com/office/drawing/2014/main" id="{EBB0715E-EEE1-48A7-94C7-1311DF3015FA}"/>
                  </a:ext>
                </a:extLst>
              </p:cNvPr>
              <p:cNvSpPr/>
              <p:nvPr/>
            </p:nvSpPr>
            <p:spPr>
              <a:xfrm>
                <a:off x="567524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7" name="Agrupar 486">
              <a:extLst>
                <a:ext uri="{FF2B5EF4-FFF2-40B4-BE49-F238E27FC236}">
                  <a16:creationId xmlns:a16="http://schemas.microsoft.com/office/drawing/2014/main" id="{71159751-E98C-40A6-971A-6C62E243064F}"/>
                </a:ext>
              </a:extLst>
            </p:cNvPr>
            <p:cNvGrpSpPr/>
            <p:nvPr/>
          </p:nvGrpSpPr>
          <p:grpSpPr>
            <a:xfrm>
              <a:off x="2203297" y="10130918"/>
              <a:ext cx="758737" cy="107722"/>
              <a:chOff x="5292613" y="4863971"/>
              <a:chExt cx="758737" cy="107722"/>
            </a:xfrm>
          </p:grpSpPr>
          <p:sp>
            <p:nvSpPr>
              <p:cNvPr id="504" name="CaixaDeTexto 503">
                <a:extLst>
                  <a:ext uri="{FF2B5EF4-FFF2-40B4-BE49-F238E27FC236}">
                    <a16:creationId xmlns:a16="http://schemas.microsoft.com/office/drawing/2014/main" id="{BE734B1A-F0E4-41B2-8FF4-35FC842FF79C}"/>
                  </a:ext>
                </a:extLst>
              </p:cNvPr>
              <p:cNvSpPr txBox="1"/>
              <p:nvPr/>
            </p:nvSpPr>
            <p:spPr>
              <a:xfrm>
                <a:off x="5409844" y="4863971"/>
                <a:ext cx="20984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</a:t>
                </a:r>
              </a:p>
            </p:txBody>
          </p:sp>
          <p:sp>
            <p:nvSpPr>
              <p:cNvPr id="505" name="Retângulo 504">
                <a:extLst>
                  <a:ext uri="{FF2B5EF4-FFF2-40B4-BE49-F238E27FC236}">
                    <a16:creationId xmlns:a16="http://schemas.microsoft.com/office/drawing/2014/main" id="{B4C55546-6E58-4662-80E4-CE34FFEC675B}"/>
                  </a:ext>
                </a:extLst>
              </p:cNvPr>
              <p:cNvSpPr/>
              <p:nvPr/>
            </p:nvSpPr>
            <p:spPr>
              <a:xfrm>
                <a:off x="529261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" name="CaixaDeTexto 505">
                <a:extLst>
                  <a:ext uri="{FF2B5EF4-FFF2-40B4-BE49-F238E27FC236}">
                    <a16:creationId xmlns:a16="http://schemas.microsoft.com/office/drawing/2014/main" id="{079F3BB2-E5AE-47FC-955F-B13E63FDD6F1}"/>
                  </a:ext>
                </a:extLst>
              </p:cNvPr>
              <p:cNvSpPr txBox="1"/>
              <p:nvPr/>
            </p:nvSpPr>
            <p:spPr>
              <a:xfrm>
                <a:off x="5792473" y="4863971"/>
                <a:ext cx="258877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Não</a:t>
                </a:r>
              </a:p>
            </p:txBody>
          </p:sp>
          <p:sp>
            <p:nvSpPr>
              <p:cNvPr id="507" name="Retângulo 506">
                <a:extLst>
                  <a:ext uri="{FF2B5EF4-FFF2-40B4-BE49-F238E27FC236}">
                    <a16:creationId xmlns:a16="http://schemas.microsoft.com/office/drawing/2014/main" id="{252F57D0-F046-4A0F-A56F-56F2F2BA3D24}"/>
                  </a:ext>
                </a:extLst>
              </p:cNvPr>
              <p:cNvSpPr/>
              <p:nvPr/>
            </p:nvSpPr>
            <p:spPr>
              <a:xfrm>
                <a:off x="567524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8" name="Agrupar 487">
              <a:extLst>
                <a:ext uri="{FF2B5EF4-FFF2-40B4-BE49-F238E27FC236}">
                  <a16:creationId xmlns:a16="http://schemas.microsoft.com/office/drawing/2014/main" id="{29A60A39-1FD6-40E7-9C27-D9E9ADA36365}"/>
                </a:ext>
              </a:extLst>
            </p:cNvPr>
            <p:cNvGrpSpPr/>
            <p:nvPr/>
          </p:nvGrpSpPr>
          <p:grpSpPr>
            <a:xfrm>
              <a:off x="2203297" y="10294095"/>
              <a:ext cx="758737" cy="107722"/>
              <a:chOff x="5292613" y="4863971"/>
              <a:chExt cx="758737" cy="107722"/>
            </a:xfrm>
          </p:grpSpPr>
          <p:sp>
            <p:nvSpPr>
              <p:cNvPr id="500" name="CaixaDeTexto 499">
                <a:extLst>
                  <a:ext uri="{FF2B5EF4-FFF2-40B4-BE49-F238E27FC236}">
                    <a16:creationId xmlns:a16="http://schemas.microsoft.com/office/drawing/2014/main" id="{23A31BBF-AD20-47BC-9780-CD1557C456F6}"/>
                  </a:ext>
                </a:extLst>
              </p:cNvPr>
              <p:cNvSpPr txBox="1"/>
              <p:nvPr/>
            </p:nvSpPr>
            <p:spPr>
              <a:xfrm>
                <a:off x="5409844" y="4863971"/>
                <a:ext cx="20984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</a:t>
                </a:r>
              </a:p>
            </p:txBody>
          </p:sp>
          <p:sp>
            <p:nvSpPr>
              <p:cNvPr id="501" name="Retângulo 500">
                <a:extLst>
                  <a:ext uri="{FF2B5EF4-FFF2-40B4-BE49-F238E27FC236}">
                    <a16:creationId xmlns:a16="http://schemas.microsoft.com/office/drawing/2014/main" id="{D30F5ECB-F72F-447B-97EC-C0326164EFCE}"/>
                  </a:ext>
                </a:extLst>
              </p:cNvPr>
              <p:cNvSpPr/>
              <p:nvPr/>
            </p:nvSpPr>
            <p:spPr>
              <a:xfrm>
                <a:off x="529261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2" name="CaixaDeTexto 501">
                <a:extLst>
                  <a:ext uri="{FF2B5EF4-FFF2-40B4-BE49-F238E27FC236}">
                    <a16:creationId xmlns:a16="http://schemas.microsoft.com/office/drawing/2014/main" id="{A7F6EA06-5DF2-47E8-A60F-8FA918895075}"/>
                  </a:ext>
                </a:extLst>
              </p:cNvPr>
              <p:cNvSpPr txBox="1"/>
              <p:nvPr/>
            </p:nvSpPr>
            <p:spPr>
              <a:xfrm>
                <a:off x="5792473" y="4863971"/>
                <a:ext cx="258877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Não</a:t>
                </a:r>
              </a:p>
            </p:txBody>
          </p:sp>
          <p:sp>
            <p:nvSpPr>
              <p:cNvPr id="503" name="Retângulo 502">
                <a:extLst>
                  <a:ext uri="{FF2B5EF4-FFF2-40B4-BE49-F238E27FC236}">
                    <a16:creationId xmlns:a16="http://schemas.microsoft.com/office/drawing/2014/main" id="{7E7315B8-432D-4283-8516-84B7C26D8A5A}"/>
                  </a:ext>
                </a:extLst>
              </p:cNvPr>
              <p:cNvSpPr/>
              <p:nvPr/>
            </p:nvSpPr>
            <p:spPr>
              <a:xfrm>
                <a:off x="567524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9" name="Agrupar 488">
              <a:extLst>
                <a:ext uri="{FF2B5EF4-FFF2-40B4-BE49-F238E27FC236}">
                  <a16:creationId xmlns:a16="http://schemas.microsoft.com/office/drawing/2014/main" id="{60951603-072A-4FC0-B87A-B349E0A2C1CA}"/>
                </a:ext>
              </a:extLst>
            </p:cNvPr>
            <p:cNvGrpSpPr/>
            <p:nvPr/>
          </p:nvGrpSpPr>
          <p:grpSpPr>
            <a:xfrm>
              <a:off x="2203297" y="10472664"/>
              <a:ext cx="758737" cy="107722"/>
              <a:chOff x="5292613" y="4863971"/>
              <a:chExt cx="758737" cy="107722"/>
            </a:xfrm>
          </p:grpSpPr>
          <p:sp>
            <p:nvSpPr>
              <p:cNvPr id="496" name="CaixaDeTexto 495">
                <a:extLst>
                  <a:ext uri="{FF2B5EF4-FFF2-40B4-BE49-F238E27FC236}">
                    <a16:creationId xmlns:a16="http://schemas.microsoft.com/office/drawing/2014/main" id="{6FFFA770-69E7-45AB-B553-EF43F4311142}"/>
                  </a:ext>
                </a:extLst>
              </p:cNvPr>
              <p:cNvSpPr txBox="1"/>
              <p:nvPr/>
            </p:nvSpPr>
            <p:spPr>
              <a:xfrm>
                <a:off x="5409844" y="4863971"/>
                <a:ext cx="20984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</a:t>
                </a:r>
              </a:p>
            </p:txBody>
          </p:sp>
          <p:sp>
            <p:nvSpPr>
              <p:cNvPr id="497" name="Retângulo 496">
                <a:extLst>
                  <a:ext uri="{FF2B5EF4-FFF2-40B4-BE49-F238E27FC236}">
                    <a16:creationId xmlns:a16="http://schemas.microsoft.com/office/drawing/2014/main" id="{0E316D43-CBF6-4123-944F-5908EAD92F37}"/>
                  </a:ext>
                </a:extLst>
              </p:cNvPr>
              <p:cNvSpPr/>
              <p:nvPr/>
            </p:nvSpPr>
            <p:spPr>
              <a:xfrm>
                <a:off x="529261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8" name="CaixaDeTexto 497">
                <a:extLst>
                  <a:ext uri="{FF2B5EF4-FFF2-40B4-BE49-F238E27FC236}">
                    <a16:creationId xmlns:a16="http://schemas.microsoft.com/office/drawing/2014/main" id="{1C9EC7FF-BDCD-44C7-BC38-35B4DE1D9BAB}"/>
                  </a:ext>
                </a:extLst>
              </p:cNvPr>
              <p:cNvSpPr txBox="1"/>
              <p:nvPr/>
            </p:nvSpPr>
            <p:spPr>
              <a:xfrm>
                <a:off x="5792473" y="4863971"/>
                <a:ext cx="258877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Não</a:t>
                </a:r>
              </a:p>
            </p:txBody>
          </p:sp>
          <p:sp>
            <p:nvSpPr>
              <p:cNvPr id="499" name="Retângulo 498">
                <a:extLst>
                  <a:ext uri="{FF2B5EF4-FFF2-40B4-BE49-F238E27FC236}">
                    <a16:creationId xmlns:a16="http://schemas.microsoft.com/office/drawing/2014/main" id="{C08DA53B-4FBD-4D85-91B9-0A4D790397A9}"/>
                  </a:ext>
                </a:extLst>
              </p:cNvPr>
              <p:cNvSpPr/>
              <p:nvPr/>
            </p:nvSpPr>
            <p:spPr>
              <a:xfrm>
                <a:off x="567524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90" name="Agrupar 489">
              <a:extLst>
                <a:ext uri="{FF2B5EF4-FFF2-40B4-BE49-F238E27FC236}">
                  <a16:creationId xmlns:a16="http://schemas.microsoft.com/office/drawing/2014/main" id="{E635291B-1C62-442B-9B88-BB66671E3328}"/>
                </a:ext>
              </a:extLst>
            </p:cNvPr>
            <p:cNvGrpSpPr/>
            <p:nvPr/>
          </p:nvGrpSpPr>
          <p:grpSpPr>
            <a:xfrm>
              <a:off x="2203297" y="10638919"/>
              <a:ext cx="758737" cy="107722"/>
              <a:chOff x="5292613" y="4863971"/>
              <a:chExt cx="758737" cy="107722"/>
            </a:xfrm>
          </p:grpSpPr>
          <p:sp>
            <p:nvSpPr>
              <p:cNvPr id="492" name="CaixaDeTexto 491">
                <a:extLst>
                  <a:ext uri="{FF2B5EF4-FFF2-40B4-BE49-F238E27FC236}">
                    <a16:creationId xmlns:a16="http://schemas.microsoft.com/office/drawing/2014/main" id="{CF5B982B-399B-4A7B-8CDB-D0ACBD09A556}"/>
                  </a:ext>
                </a:extLst>
              </p:cNvPr>
              <p:cNvSpPr txBox="1"/>
              <p:nvPr/>
            </p:nvSpPr>
            <p:spPr>
              <a:xfrm>
                <a:off x="5409844" y="4863971"/>
                <a:ext cx="20984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</a:t>
                </a:r>
              </a:p>
            </p:txBody>
          </p:sp>
          <p:sp>
            <p:nvSpPr>
              <p:cNvPr id="493" name="Retângulo 492">
                <a:extLst>
                  <a:ext uri="{FF2B5EF4-FFF2-40B4-BE49-F238E27FC236}">
                    <a16:creationId xmlns:a16="http://schemas.microsoft.com/office/drawing/2014/main" id="{5D1DE59A-96F0-4559-A6AF-B6197C289473}"/>
                  </a:ext>
                </a:extLst>
              </p:cNvPr>
              <p:cNvSpPr/>
              <p:nvPr/>
            </p:nvSpPr>
            <p:spPr>
              <a:xfrm>
                <a:off x="529261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4" name="CaixaDeTexto 493">
                <a:extLst>
                  <a:ext uri="{FF2B5EF4-FFF2-40B4-BE49-F238E27FC236}">
                    <a16:creationId xmlns:a16="http://schemas.microsoft.com/office/drawing/2014/main" id="{9FFC9AAC-96B4-4F50-A54F-66B7A0799C4B}"/>
                  </a:ext>
                </a:extLst>
              </p:cNvPr>
              <p:cNvSpPr txBox="1"/>
              <p:nvPr/>
            </p:nvSpPr>
            <p:spPr>
              <a:xfrm>
                <a:off x="5792473" y="4863971"/>
                <a:ext cx="258877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Não</a:t>
                </a:r>
              </a:p>
            </p:txBody>
          </p:sp>
          <p:sp>
            <p:nvSpPr>
              <p:cNvPr id="495" name="Retângulo 494">
                <a:extLst>
                  <a:ext uri="{FF2B5EF4-FFF2-40B4-BE49-F238E27FC236}">
                    <a16:creationId xmlns:a16="http://schemas.microsoft.com/office/drawing/2014/main" id="{4B150CA4-4B76-4E8E-9732-E3CA45EA2606}"/>
                  </a:ext>
                </a:extLst>
              </p:cNvPr>
              <p:cNvSpPr/>
              <p:nvPr/>
            </p:nvSpPr>
            <p:spPr>
              <a:xfrm>
                <a:off x="567524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18" name="Agrupar 517">
            <a:extLst>
              <a:ext uri="{FF2B5EF4-FFF2-40B4-BE49-F238E27FC236}">
                <a16:creationId xmlns:a16="http://schemas.microsoft.com/office/drawing/2014/main" id="{D08CD06A-1482-490D-9860-A7210BB868F8}"/>
              </a:ext>
            </a:extLst>
          </p:cNvPr>
          <p:cNvGrpSpPr/>
          <p:nvPr/>
        </p:nvGrpSpPr>
        <p:grpSpPr>
          <a:xfrm>
            <a:off x="3903042" y="5767491"/>
            <a:ext cx="3640275" cy="1026370"/>
            <a:chOff x="195746" y="9770785"/>
            <a:chExt cx="3640275" cy="1026370"/>
          </a:xfrm>
        </p:grpSpPr>
        <p:sp>
          <p:nvSpPr>
            <p:cNvPr id="519" name="Retângulo 518">
              <a:extLst>
                <a:ext uri="{FF2B5EF4-FFF2-40B4-BE49-F238E27FC236}">
                  <a16:creationId xmlns:a16="http://schemas.microsoft.com/office/drawing/2014/main" id="{2AFB7982-F470-48C8-9AFA-A77A97A1E027}"/>
                </a:ext>
              </a:extLst>
            </p:cNvPr>
            <p:cNvSpPr/>
            <p:nvPr/>
          </p:nvSpPr>
          <p:spPr>
            <a:xfrm>
              <a:off x="2089810" y="9770785"/>
              <a:ext cx="865285" cy="1009070"/>
            </a:xfrm>
            <a:prstGeom prst="rect">
              <a:avLst/>
            </a:prstGeom>
            <a:solidFill>
              <a:schemeClr val="bg1">
                <a:lumMod val="6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800" baseline="-25000" dirty="0"/>
            </a:p>
          </p:txBody>
        </p:sp>
        <p:sp>
          <p:nvSpPr>
            <p:cNvPr id="520" name="CaixaDeTexto 519">
              <a:extLst>
                <a:ext uri="{FF2B5EF4-FFF2-40B4-BE49-F238E27FC236}">
                  <a16:creationId xmlns:a16="http://schemas.microsoft.com/office/drawing/2014/main" id="{7973E7AA-02F9-4B63-A3B7-02D79E4ADD20}"/>
                </a:ext>
              </a:extLst>
            </p:cNvPr>
            <p:cNvSpPr txBox="1"/>
            <p:nvPr/>
          </p:nvSpPr>
          <p:spPr>
            <a:xfrm>
              <a:off x="2199494" y="9789737"/>
              <a:ext cx="645916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ctr"/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Necessário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" name="CaixaDeTexto 520">
              <a:extLst>
                <a:ext uri="{FF2B5EF4-FFF2-40B4-BE49-F238E27FC236}">
                  <a16:creationId xmlns:a16="http://schemas.microsoft.com/office/drawing/2014/main" id="{C2189177-FA8F-4A14-9574-1F3E14A93A6C}"/>
                </a:ext>
              </a:extLst>
            </p:cNvPr>
            <p:cNvSpPr txBox="1"/>
            <p:nvPr/>
          </p:nvSpPr>
          <p:spPr>
            <a:xfrm>
              <a:off x="3099304" y="9789737"/>
              <a:ext cx="599448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ctr"/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Quantidade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" name="CaixaDeTexto 521">
              <a:extLst>
                <a:ext uri="{FF2B5EF4-FFF2-40B4-BE49-F238E27FC236}">
                  <a16:creationId xmlns:a16="http://schemas.microsoft.com/office/drawing/2014/main" id="{17A151DA-6CF3-4DBB-AD25-92B31E064560}"/>
                </a:ext>
              </a:extLst>
            </p:cNvPr>
            <p:cNvSpPr txBox="1"/>
            <p:nvPr/>
          </p:nvSpPr>
          <p:spPr>
            <a:xfrm>
              <a:off x="1377898" y="9789737"/>
              <a:ext cx="639808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r"/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Equipamento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23" name="Agrupar 522">
              <a:extLst>
                <a:ext uri="{FF2B5EF4-FFF2-40B4-BE49-F238E27FC236}">
                  <a16:creationId xmlns:a16="http://schemas.microsoft.com/office/drawing/2014/main" id="{17221FFB-B119-4FFA-BE0B-3AEC08CBAA1C}"/>
                </a:ext>
              </a:extLst>
            </p:cNvPr>
            <p:cNvGrpSpPr/>
            <p:nvPr/>
          </p:nvGrpSpPr>
          <p:grpSpPr>
            <a:xfrm>
              <a:off x="219716" y="9923904"/>
              <a:ext cx="3616305" cy="857541"/>
              <a:chOff x="219716" y="7095441"/>
              <a:chExt cx="7332360" cy="857541"/>
            </a:xfrm>
          </p:grpSpPr>
          <p:cxnSp>
            <p:nvCxnSpPr>
              <p:cNvPr id="550" name="Conector reto 549">
                <a:extLst>
                  <a:ext uri="{FF2B5EF4-FFF2-40B4-BE49-F238E27FC236}">
                    <a16:creationId xmlns:a16="http://schemas.microsoft.com/office/drawing/2014/main" id="{37DBD158-CEDD-434E-BA64-45EAF7383C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095441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1" name="Conector reto 550">
                <a:extLst>
                  <a:ext uri="{FF2B5EF4-FFF2-40B4-BE49-F238E27FC236}">
                    <a16:creationId xmlns:a16="http://schemas.microsoft.com/office/drawing/2014/main" id="{2FBC07FE-DEE0-4B38-B984-A0075E0F1A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438457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2" name="Conector reto 551">
                <a:extLst>
                  <a:ext uri="{FF2B5EF4-FFF2-40B4-BE49-F238E27FC236}">
                    <a16:creationId xmlns:a16="http://schemas.microsoft.com/office/drawing/2014/main" id="{A49D0F1C-7D77-4DE5-B4EF-680C04B90A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609965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3" name="Conector reto 552">
                <a:extLst>
                  <a:ext uri="{FF2B5EF4-FFF2-40B4-BE49-F238E27FC236}">
                    <a16:creationId xmlns:a16="http://schemas.microsoft.com/office/drawing/2014/main" id="{76820BE5-FF4B-4841-9C03-A1BEA63E42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781473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4" name="Conector reto 553">
                <a:extLst>
                  <a:ext uri="{FF2B5EF4-FFF2-40B4-BE49-F238E27FC236}">
                    <a16:creationId xmlns:a16="http://schemas.microsoft.com/office/drawing/2014/main" id="{00EB1768-D86C-4A71-8575-A7A9C80BFC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266949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5" name="Conector reto 554">
                <a:extLst>
                  <a:ext uri="{FF2B5EF4-FFF2-40B4-BE49-F238E27FC236}">
                    <a16:creationId xmlns:a16="http://schemas.microsoft.com/office/drawing/2014/main" id="{F44EA36B-75E4-4A74-88FA-9A48A5A6E8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952982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4" name="CaixaDeTexto 523">
              <a:extLst>
                <a:ext uri="{FF2B5EF4-FFF2-40B4-BE49-F238E27FC236}">
                  <a16:creationId xmlns:a16="http://schemas.microsoft.com/office/drawing/2014/main" id="{412C691A-945E-433F-8F8A-EE997C85694B}"/>
                </a:ext>
              </a:extLst>
            </p:cNvPr>
            <p:cNvSpPr txBox="1"/>
            <p:nvPr/>
          </p:nvSpPr>
          <p:spPr>
            <a:xfrm>
              <a:off x="195746" y="9909733"/>
              <a:ext cx="1911755" cy="8874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ctr">
                <a:spcAft>
                  <a:spcPts val="500"/>
                </a:spcAft>
              </a:pPr>
              <a:r>
                <a:rPr lang="pt-BR" sz="70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Sistema de ar mandado disponível</a:t>
              </a:r>
            </a:p>
            <a:p>
              <a:pPr algn="r" fontAlgn="ctr">
                <a:spcAft>
                  <a:spcPts val="500"/>
                </a:spcAft>
              </a:pPr>
              <a:r>
                <a:rPr lang="pt-BR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Proteção respiratória cartucho químico</a:t>
              </a:r>
              <a:endParaRPr lang="pt-BR" sz="700" b="0" i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 fontAlgn="ctr">
                <a:spcAft>
                  <a:spcPts val="500"/>
                </a:spcAft>
              </a:pPr>
              <a:r>
                <a:rPr lang="pt-BR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Outro:</a:t>
              </a:r>
              <a:endParaRPr lang="pt-BR" sz="70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 fontAlgn="ctr">
                <a:spcAft>
                  <a:spcPts val="500"/>
                </a:spcAft>
              </a:pPr>
              <a:r>
                <a:rPr lang="pt-BR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Outro:</a:t>
              </a:r>
              <a:endParaRPr lang="pt-BR" sz="700" b="0" i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 fontAlgn="ctr">
                <a:spcAft>
                  <a:spcPts val="500"/>
                </a:spcAft>
              </a:pPr>
              <a:r>
                <a:rPr lang="pt-BR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Outro:</a:t>
              </a:r>
            </a:p>
          </p:txBody>
        </p:sp>
        <p:grpSp>
          <p:nvGrpSpPr>
            <p:cNvPr id="525" name="Agrupar 524">
              <a:extLst>
                <a:ext uri="{FF2B5EF4-FFF2-40B4-BE49-F238E27FC236}">
                  <a16:creationId xmlns:a16="http://schemas.microsoft.com/office/drawing/2014/main" id="{2EF47FAC-5033-420D-A321-EBD411FF80D9}"/>
                </a:ext>
              </a:extLst>
            </p:cNvPr>
            <p:cNvGrpSpPr/>
            <p:nvPr/>
          </p:nvGrpSpPr>
          <p:grpSpPr>
            <a:xfrm>
              <a:off x="2203297" y="9952349"/>
              <a:ext cx="758737" cy="107722"/>
              <a:chOff x="5292613" y="4863971"/>
              <a:chExt cx="758737" cy="107722"/>
            </a:xfrm>
          </p:grpSpPr>
          <p:sp>
            <p:nvSpPr>
              <p:cNvPr id="546" name="CaixaDeTexto 545">
                <a:extLst>
                  <a:ext uri="{FF2B5EF4-FFF2-40B4-BE49-F238E27FC236}">
                    <a16:creationId xmlns:a16="http://schemas.microsoft.com/office/drawing/2014/main" id="{E497639E-B51D-47DB-BB91-96575D908F7F}"/>
                  </a:ext>
                </a:extLst>
              </p:cNvPr>
              <p:cNvSpPr txBox="1"/>
              <p:nvPr/>
            </p:nvSpPr>
            <p:spPr>
              <a:xfrm>
                <a:off x="5409844" y="4863971"/>
                <a:ext cx="20984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</a:t>
                </a:r>
              </a:p>
            </p:txBody>
          </p:sp>
          <p:sp>
            <p:nvSpPr>
              <p:cNvPr id="547" name="Retângulo 546">
                <a:extLst>
                  <a:ext uri="{FF2B5EF4-FFF2-40B4-BE49-F238E27FC236}">
                    <a16:creationId xmlns:a16="http://schemas.microsoft.com/office/drawing/2014/main" id="{4E1A0078-9EDA-43AA-99BB-5EEF576BFB01}"/>
                  </a:ext>
                </a:extLst>
              </p:cNvPr>
              <p:cNvSpPr/>
              <p:nvPr/>
            </p:nvSpPr>
            <p:spPr>
              <a:xfrm>
                <a:off x="529261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8" name="CaixaDeTexto 547">
                <a:extLst>
                  <a:ext uri="{FF2B5EF4-FFF2-40B4-BE49-F238E27FC236}">
                    <a16:creationId xmlns:a16="http://schemas.microsoft.com/office/drawing/2014/main" id="{51CCE77C-0BD1-48FE-B45D-ED027C2AEFA7}"/>
                  </a:ext>
                </a:extLst>
              </p:cNvPr>
              <p:cNvSpPr txBox="1"/>
              <p:nvPr/>
            </p:nvSpPr>
            <p:spPr>
              <a:xfrm>
                <a:off x="5792473" y="4863971"/>
                <a:ext cx="258877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Não</a:t>
                </a:r>
              </a:p>
            </p:txBody>
          </p:sp>
          <p:sp>
            <p:nvSpPr>
              <p:cNvPr id="549" name="Retângulo 548">
                <a:extLst>
                  <a:ext uri="{FF2B5EF4-FFF2-40B4-BE49-F238E27FC236}">
                    <a16:creationId xmlns:a16="http://schemas.microsoft.com/office/drawing/2014/main" id="{908EED16-E203-4F97-8E1A-02A7A7FE7B35}"/>
                  </a:ext>
                </a:extLst>
              </p:cNvPr>
              <p:cNvSpPr/>
              <p:nvPr/>
            </p:nvSpPr>
            <p:spPr>
              <a:xfrm>
                <a:off x="567524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26" name="Agrupar 525">
              <a:extLst>
                <a:ext uri="{FF2B5EF4-FFF2-40B4-BE49-F238E27FC236}">
                  <a16:creationId xmlns:a16="http://schemas.microsoft.com/office/drawing/2014/main" id="{7BAA6803-264C-459A-B603-FFCB0BBA87EC}"/>
                </a:ext>
              </a:extLst>
            </p:cNvPr>
            <p:cNvGrpSpPr/>
            <p:nvPr/>
          </p:nvGrpSpPr>
          <p:grpSpPr>
            <a:xfrm>
              <a:off x="2203297" y="10130918"/>
              <a:ext cx="758737" cy="107722"/>
              <a:chOff x="5292613" y="4863971"/>
              <a:chExt cx="758737" cy="107722"/>
            </a:xfrm>
          </p:grpSpPr>
          <p:sp>
            <p:nvSpPr>
              <p:cNvPr id="542" name="CaixaDeTexto 541">
                <a:extLst>
                  <a:ext uri="{FF2B5EF4-FFF2-40B4-BE49-F238E27FC236}">
                    <a16:creationId xmlns:a16="http://schemas.microsoft.com/office/drawing/2014/main" id="{BAEEC56B-66D2-41C1-9F5C-C85738CAD6AF}"/>
                  </a:ext>
                </a:extLst>
              </p:cNvPr>
              <p:cNvSpPr txBox="1"/>
              <p:nvPr/>
            </p:nvSpPr>
            <p:spPr>
              <a:xfrm>
                <a:off x="5409844" y="4863971"/>
                <a:ext cx="20984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</a:t>
                </a:r>
              </a:p>
            </p:txBody>
          </p:sp>
          <p:sp>
            <p:nvSpPr>
              <p:cNvPr id="543" name="Retângulo 542">
                <a:extLst>
                  <a:ext uri="{FF2B5EF4-FFF2-40B4-BE49-F238E27FC236}">
                    <a16:creationId xmlns:a16="http://schemas.microsoft.com/office/drawing/2014/main" id="{C840762E-D067-47F2-A82B-21A53704A14B}"/>
                  </a:ext>
                </a:extLst>
              </p:cNvPr>
              <p:cNvSpPr/>
              <p:nvPr/>
            </p:nvSpPr>
            <p:spPr>
              <a:xfrm>
                <a:off x="529261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" name="CaixaDeTexto 543">
                <a:extLst>
                  <a:ext uri="{FF2B5EF4-FFF2-40B4-BE49-F238E27FC236}">
                    <a16:creationId xmlns:a16="http://schemas.microsoft.com/office/drawing/2014/main" id="{DE6FD8BE-5DE2-4A78-ADB1-0E0ADA91201B}"/>
                  </a:ext>
                </a:extLst>
              </p:cNvPr>
              <p:cNvSpPr txBox="1"/>
              <p:nvPr/>
            </p:nvSpPr>
            <p:spPr>
              <a:xfrm>
                <a:off x="5792473" y="4863971"/>
                <a:ext cx="258877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Não</a:t>
                </a:r>
              </a:p>
            </p:txBody>
          </p:sp>
          <p:sp>
            <p:nvSpPr>
              <p:cNvPr id="545" name="Retângulo 544">
                <a:extLst>
                  <a:ext uri="{FF2B5EF4-FFF2-40B4-BE49-F238E27FC236}">
                    <a16:creationId xmlns:a16="http://schemas.microsoft.com/office/drawing/2014/main" id="{A346F063-22A9-4A2C-95C8-C39E7D8F5929}"/>
                  </a:ext>
                </a:extLst>
              </p:cNvPr>
              <p:cNvSpPr/>
              <p:nvPr/>
            </p:nvSpPr>
            <p:spPr>
              <a:xfrm>
                <a:off x="567524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27" name="Agrupar 526">
              <a:extLst>
                <a:ext uri="{FF2B5EF4-FFF2-40B4-BE49-F238E27FC236}">
                  <a16:creationId xmlns:a16="http://schemas.microsoft.com/office/drawing/2014/main" id="{0D1F04F3-1C9D-4C9B-AA0D-8193751021D2}"/>
                </a:ext>
              </a:extLst>
            </p:cNvPr>
            <p:cNvGrpSpPr/>
            <p:nvPr/>
          </p:nvGrpSpPr>
          <p:grpSpPr>
            <a:xfrm>
              <a:off x="2203297" y="10294095"/>
              <a:ext cx="758737" cy="107722"/>
              <a:chOff x="5292613" y="4863971"/>
              <a:chExt cx="758737" cy="107722"/>
            </a:xfrm>
          </p:grpSpPr>
          <p:sp>
            <p:nvSpPr>
              <p:cNvPr id="538" name="CaixaDeTexto 537">
                <a:extLst>
                  <a:ext uri="{FF2B5EF4-FFF2-40B4-BE49-F238E27FC236}">
                    <a16:creationId xmlns:a16="http://schemas.microsoft.com/office/drawing/2014/main" id="{30039442-D1DA-4097-8D4C-2529EC024A5A}"/>
                  </a:ext>
                </a:extLst>
              </p:cNvPr>
              <p:cNvSpPr txBox="1"/>
              <p:nvPr/>
            </p:nvSpPr>
            <p:spPr>
              <a:xfrm>
                <a:off x="5409844" y="4863971"/>
                <a:ext cx="20984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</a:t>
                </a:r>
              </a:p>
            </p:txBody>
          </p:sp>
          <p:sp>
            <p:nvSpPr>
              <p:cNvPr id="539" name="Retângulo 538">
                <a:extLst>
                  <a:ext uri="{FF2B5EF4-FFF2-40B4-BE49-F238E27FC236}">
                    <a16:creationId xmlns:a16="http://schemas.microsoft.com/office/drawing/2014/main" id="{A687445E-B98D-43B6-80E1-5A7E69129A20}"/>
                  </a:ext>
                </a:extLst>
              </p:cNvPr>
              <p:cNvSpPr/>
              <p:nvPr/>
            </p:nvSpPr>
            <p:spPr>
              <a:xfrm>
                <a:off x="529261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" name="CaixaDeTexto 539">
                <a:extLst>
                  <a:ext uri="{FF2B5EF4-FFF2-40B4-BE49-F238E27FC236}">
                    <a16:creationId xmlns:a16="http://schemas.microsoft.com/office/drawing/2014/main" id="{E1CA821E-581B-4CB0-8D77-537078F11709}"/>
                  </a:ext>
                </a:extLst>
              </p:cNvPr>
              <p:cNvSpPr txBox="1"/>
              <p:nvPr/>
            </p:nvSpPr>
            <p:spPr>
              <a:xfrm>
                <a:off x="5792473" y="4863971"/>
                <a:ext cx="258877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Não</a:t>
                </a:r>
              </a:p>
            </p:txBody>
          </p:sp>
          <p:sp>
            <p:nvSpPr>
              <p:cNvPr id="541" name="Retângulo 540">
                <a:extLst>
                  <a:ext uri="{FF2B5EF4-FFF2-40B4-BE49-F238E27FC236}">
                    <a16:creationId xmlns:a16="http://schemas.microsoft.com/office/drawing/2014/main" id="{03CDE817-8218-47D8-A15C-F1B4994C2955}"/>
                  </a:ext>
                </a:extLst>
              </p:cNvPr>
              <p:cNvSpPr/>
              <p:nvPr/>
            </p:nvSpPr>
            <p:spPr>
              <a:xfrm>
                <a:off x="567524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28" name="Agrupar 527">
              <a:extLst>
                <a:ext uri="{FF2B5EF4-FFF2-40B4-BE49-F238E27FC236}">
                  <a16:creationId xmlns:a16="http://schemas.microsoft.com/office/drawing/2014/main" id="{DF2384EB-0B90-4445-8ED7-A34366F5F346}"/>
                </a:ext>
              </a:extLst>
            </p:cNvPr>
            <p:cNvGrpSpPr/>
            <p:nvPr/>
          </p:nvGrpSpPr>
          <p:grpSpPr>
            <a:xfrm>
              <a:off x="2203297" y="10472664"/>
              <a:ext cx="758737" cy="107722"/>
              <a:chOff x="5292613" y="4863971"/>
              <a:chExt cx="758737" cy="107722"/>
            </a:xfrm>
          </p:grpSpPr>
          <p:sp>
            <p:nvSpPr>
              <p:cNvPr id="534" name="CaixaDeTexto 533">
                <a:extLst>
                  <a:ext uri="{FF2B5EF4-FFF2-40B4-BE49-F238E27FC236}">
                    <a16:creationId xmlns:a16="http://schemas.microsoft.com/office/drawing/2014/main" id="{4876480B-FA23-4659-B42C-ACC9C8340314}"/>
                  </a:ext>
                </a:extLst>
              </p:cNvPr>
              <p:cNvSpPr txBox="1"/>
              <p:nvPr/>
            </p:nvSpPr>
            <p:spPr>
              <a:xfrm>
                <a:off x="5409844" y="4863971"/>
                <a:ext cx="20984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</a:t>
                </a:r>
              </a:p>
            </p:txBody>
          </p:sp>
          <p:sp>
            <p:nvSpPr>
              <p:cNvPr id="535" name="Retângulo 534">
                <a:extLst>
                  <a:ext uri="{FF2B5EF4-FFF2-40B4-BE49-F238E27FC236}">
                    <a16:creationId xmlns:a16="http://schemas.microsoft.com/office/drawing/2014/main" id="{AC5F9731-19EA-43D2-8835-8F7306476860}"/>
                  </a:ext>
                </a:extLst>
              </p:cNvPr>
              <p:cNvSpPr/>
              <p:nvPr/>
            </p:nvSpPr>
            <p:spPr>
              <a:xfrm>
                <a:off x="529261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" name="CaixaDeTexto 535">
                <a:extLst>
                  <a:ext uri="{FF2B5EF4-FFF2-40B4-BE49-F238E27FC236}">
                    <a16:creationId xmlns:a16="http://schemas.microsoft.com/office/drawing/2014/main" id="{38A97E5E-4FBE-43A9-9812-CE11DEF03AA6}"/>
                  </a:ext>
                </a:extLst>
              </p:cNvPr>
              <p:cNvSpPr txBox="1"/>
              <p:nvPr/>
            </p:nvSpPr>
            <p:spPr>
              <a:xfrm>
                <a:off x="5792473" y="4863971"/>
                <a:ext cx="258877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Não</a:t>
                </a:r>
              </a:p>
            </p:txBody>
          </p:sp>
          <p:sp>
            <p:nvSpPr>
              <p:cNvPr id="537" name="Retângulo 536">
                <a:extLst>
                  <a:ext uri="{FF2B5EF4-FFF2-40B4-BE49-F238E27FC236}">
                    <a16:creationId xmlns:a16="http://schemas.microsoft.com/office/drawing/2014/main" id="{51BAA4D4-F515-4337-8E6F-92D052D696C5}"/>
                  </a:ext>
                </a:extLst>
              </p:cNvPr>
              <p:cNvSpPr/>
              <p:nvPr/>
            </p:nvSpPr>
            <p:spPr>
              <a:xfrm>
                <a:off x="567524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29" name="Agrupar 528">
              <a:extLst>
                <a:ext uri="{FF2B5EF4-FFF2-40B4-BE49-F238E27FC236}">
                  <a16:creationId xmlns:a16="http://schemas.microsoft.com/office/drawing/2014/main" id="{A2E60143-9EDD-4E0E-A435-EB0DAE496B15}"/>
                </a:ext>
              </a:extLst>
            </p:cNvPr>
            <p:cNvGrpSpPr/>
            <p:nvPr/>
          </p:nvGrpSpPr>
          <p:grpSpPr>
            <a:xfrm>
              <a:off x="2203297" y="10638919"/>
              <a:ext cx="758737" cy="107722"/>
              <a:chOff x="5292613" y="4863971"/>
              <a:chExt cx="758737" cy="107722"/>
            </a:xfrm>
          </p:grpSpPr>
          <p:sp>
            <p:nvSpPr>
              <p:cNvPr id="530" name="CaixaDeTexto 529">
                <a:extLst>
                  <a:ext uri="{FF2B5EF4-FFF2-40B4-BE49-F238E27FC236}">
                    <a16:creationId xmlns:a16="http://schemas.microsoft.com/office/drawing/2014/main" id="{6208D948-1E63-4B40-9D93-ACDBC5AB0BC0}"/>
                  </a:ext>
                </a:extLst>
              </p:cNvPr>
              <p:cNvSpPr txBox="1"/>
              <p:nvPr/>
            </p:nvSpPr>
            <p:spPr>
              <a:xfrm>
                <a:off x="5409844" y="4863971"/>
                <a:ext cx="209842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</a:t>
                </a:r>
              </a:p>
            </p:txBody>
          </p:sp>
          <p:sp>
            <p:nvSpPr>
              <p:cNvPr id="531" name="Retângulo 530">
                <a:extLst>
                  <a:ext uri="{FF2B5EF4-FFF2-40B4-BE49-F238E27FC236}">
                    <a16:creationId xmlns:a16="http://schemas.microsoft.com/office/drawing/2014/main" id="{76331D76-106A-4593-9A4D-0C2BF8BBACF9}"/>
                  </a:ext>
                </a:extLst>
              </p:cNvPr>
              <p:cNvSpPr/>
              <p:nvPr/>
            </p:nvSpPr>
            <p:spPr>
              <a:xfrm>
                <a:off x="529261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" name="CaixaDeTexto 531">
                <a:extLst>
                  <a:ext uri="{FF2B5EF4-FFF2-40B4-BE49-F238E27FC236}">
                    <a16:creationId xmlns:a16="http://schemas.microsoft.com/office/drawing/2014/main" id="{075930FC-B19B-41C6-ABC1-5108923B984A}"/>
                  </a:ext>
                </a:extLst>
              </p:cNvPr>
              <p:cNvSpPr txBox="1"/>
              <p:nvPr/>
            </p:nvSpPr>
            <p:spPr>
              <a:xfrm>
                <a:off x="5792473" y="4863971"/>
                <a:ext cx="258877" cy="10772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pt-BR" sz="700" b="1" dirty="0">
                    <a:solidFill>
                      <a:srgbClr val="0054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Não</a:t>
                </a:r>
              </a:p>
            </p:txBody>
          </p:sp>
          <p:sp>
            <p:nvSpPr>
              <p:cNvPr id="533" name="Retângulo 532">
                <a:extLst>
                  <a:ext uri="{FF2B5EF4-FFF2-40B4-BE49-F238E27FC236}">
                    <a16:creationId xmlns:a16="http://schemas.microsoft.com/office/drawing/2014/main" id="{3A25AF04-D27C-4046-AFDB-C490ABDA7A0B}"/>
                  </a:ext>
                </a:extLst>
              </p:cNvPr>
              <p:cNvSpPr/>
              <p:nvPr/>
            </p:nvSpPr>
            <p:spPr>
              <a:xfrm>
                <a:off x="5675243" y="4874890"/>
                <a:ext cx="93723" cy="9372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544D"/>
                </a:solidFill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757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56" name="Agrupar 555">
            <a:extLst>
              <a:ext uri="{FF2B5EF4-FFF2-40B4-BE49-F238E27FC236}">
                <a16:creationId xmlns:a16="http://schemas.microsoft.com/office/drawing/2014/main" id="{CECF2E3A-A8C2-4FBB-BC0D-7A17D9A1D429}"/>
              </a:ext>
            </a:extLst>
          </p:cNvPr>
          <p:cNvGrpSpPr/>
          <p:nvPr/>
        </p:nvGrpSpPr>
        <p:grpSpPr>
          <a:xfrm>
            <a:off x="-1" y="6809308"/>
            <a:ext cx="7775575" cy="1063376"/>
            <a:chOff x="-1" y="11090544"/>
            <a:chExt cx="7775575" cy="1063376"/>
          </a:xfrm>
        </p:grpSpPr>
        <p:sp>
          <p:nvSpPr>
            <p:cNvPr id="557" name="Retângulo 556">
              <a:extLst>
                <a:ext uri="{FF2B5EF4-FFF2-40B4-BE49-F238E27FC236}">
                  <a16:creationId xmlns:a16="http://schemas.microsoft.com/office/drawing/2014/main" id="{33F323C9-3E81-4248-8C5B-224C6E96D90B}"/>
                </a:ext>
              </a:extLst>
            </p:cNvPr>
            <p:cNvSpPr/>
            <p:nvPr/>
          </p:nvSpPr>
          <p:spPr>
            <a:xfrm>
              <a:off x="4146710" y="11325782"/>
              <a:ext cx="2108094" cy="802163"/>
            </a:xfrm>
            <a:prstGeom prst="rect">
              <a:avLst/>
            </a:prstGeom>
            <a:solidFill>
              <a:schemeClr val="bg1">
                <a:lumMod val="6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800" baseline="-25000" dirty="0"/>
            </a:p>
          </p:txBody>
        </p:sp>
        <p:sp>
          <p:nvSpPr>
            <p:cNvPr id="558" name="CaixaDeTexto 557">
              <a:extLst>
                <a:ext uri="{FF2B5EF4-FFF2-40B4-BE49-F238E27FC236}">
                  <a16:creationId xmlns:a16="http://schemas.microsoft.com/office/drawing/2014/main" id="{FE3A0F93-5269-4957-800F-19B4FD02F760}"/>
                </a:ext>
              </a:extLst>
            </p:cNvPr>
            <p:cNvSpPr txBox="1"/>
            <p:nvPr/>
          </p:nvSpPr>
          <p:spPr>
            <a:xfrm>
              <a:off x="4876499" y="11351931"/>
              <a:ext cx="639808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ctr"/>
              <a:r>
                <a:rPr lang="en-US" sz="7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Como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9" name="CaixaDeTexto 558">
              <a:extLst>
                <a:ext uri="{FF2B5EF4-FFF2-40B4-BE49-F238E27FC236}">
                  <a16:creationId xmlns:a16="http://schemas.microsoft.com/office/drawing/2014/main" id="{AF165828-035D-49D2-A81B-3663BD36F61C}"/>
                </a:ext>
              </a:extLst>
            </p:cNvPr>
            <p:cNvSpPr txBox="1"/>
            <p:nvPr/>
          </p:nvSpPr>
          <p:spPr>
            <a:xfrm>
              <a:off x="6611252" y="11351931"/>
              <a:ext cx="639808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pPr algn="ctr"/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Quem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0" name="CaixaDeTexto 559">
              <a:extLst>
                <a:ext uri="{FF2B5EF4-FFF2-40B4-BE49-F238E27FC236}">
                  <a16:creationId xmlns:a16="http://schemas.microsoft.com/office/drawing/2014/main" id="{45707340-A466-465B-A213-FE83F5013A8B}"/>
                </a:ext>
              </a:extLst>
            </p:cNvPr>
            <p:cNvSpPr txBox="1"/>
            <p:nvPr/>
          </p:nvSpPr>
          <p:spPr>
            <a:xfrm>
              <a:off x="244378" y="11351931"/>
              <a:ext cx="639808" cy="107722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spAutoFit/>
            </a:bodyPr>
            <a:lstStyle/>
            <a:p>
              <a:r>
                <a:rPr lang="en-US" sz="7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Ações</a:t>
              </a:r>
              <a:endParaRPr lang="pt-BR" sz="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61" name="Agrupar 560">
              <a:extLst>
                <a:ext uri="{FF2B5EF4-FFF2-40B4-BE49-F238E27FC236}">
                  <a16:creationId xmlns:a16="http://schemas.microsoft.com/office/drawing/2014/main" id="{4826F047-60FA-4DC6-A639-39C02314CBBE}"/>
                </a:ext>
              </a:extLst>
            </p:cNvPr>
            <p:cNvGrpSpPr/>
            <p:nvPr/>
          </p:nvGrpSpPr>
          <p:grpSpPr>
            <a:xfrm>
              <a:off x="219716" y="11467911"/>
              <a:ext cx="7332360" cy="686009"/>
              <a:chOff x="219716" y="7077254"/>
              <a:chExt cx="7332360" cy="686009"/>
            </a:xfrm>
          </p:grpSpPr>
          <p:cxnSp>
            <p:nvCxnSpPr>
              <p:cNvPr id="563" name="Conector reto 562">
                <a:extLst>
                  <a:ext uri="{FF2B5EF4-FFF2-40B4-BE49-F238E27FC236}">
                    <a16:creationId xmlns:a16="http://schemas.microsoft.com/office/drawing/2014/main" id="{4879DEF2-A59D-48B6-83C2-BB0BA2A2CE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077254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4" name="Conector reto 563">
                <a:extLst>
                  <a:ext uri="{FF2B5EF4-FFF2-40B4-BE49-F238E27FC236}">
                    <a16:creationId xmlns:a16="http://schemas.microsoft.com/office/drawing/2014/main" id="{0280297F-E1BD-4B5C-934D-432947AD00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420258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5" name="Conector reto 564">
                <a:extLst>
                  <a:ext uri="{FF2B5EF4-FFF2-40B4-BE49-F238E27FC236}">
                    <a16:creationId xmlns:a16="http://schemas.microsoft.com/office/drawing/2014/main" id="{A5706C88-AEEB-41DA-B56A-EC46CF5B7E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591760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6" name="Conector reto 565">
                <a:extLst>
                  <a:ext uri="{FF2B5EF4-FFF2-40B4-BE49-F238E27FC236}">
                    <a16:creationId xmlns:a16="http://schemas.microsoft.com/office/drawing/2014/main" id="{7E9D7AD2-FD82-486A-8C48-05AC317365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763263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7" name="Conector reto 566">
                <a:extLst>
                  <a:ext uri="{FF2B5EF4-FFF2-40B4-BE49-F238E27FC236}">
                    <a16:creationId xmlns:a16="http://schemas.microsoft.com/office/drawing/2014/main" id="{A0B3BB13-FA0E-4B1E-B256-1B7BB46D9E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16" y="7248756"/>
                <a:ext cx="7332360" cy="0"/>
              </a:xfrm>
              <a:prstGeom prst="line">
                <a:avLst/>
              </a:prstGeom>
              <a:ln w="12700" cap="rnd">
                <a:solidFill>
                  <a:srgbClr val="00544D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2" name="Retângulo 561">
              <a:extLst>
                <a:ext uri="{FF2B5EF4-FFF2-40B4-BE49-F238E27FC236}">
                  <a16:creationId xmlns:a16="http://schemas.microsoft.com/office/drawing/2014/main" id="{251BC43A-5043-4B1C-85C3-231292195A5B}"/>
                </a:ext>
              </a:extLst>
            </p:cNvPr>
            <p:cNvSpPr/>
            <p:nvPr/>
          </p:nvSpPr>
          <p:spPr>
            <a:xfrm>
              <a:off x="-1" y="11090544"/>
              <a:ext cx="7775575" cy="216000"/>
            </a:xfrm>
            <a:prstGeom prst="rect">
              <a:avLst/>
            </a:prstGeom>
            <a:solidFill>
              <a:srgbClr val="9EAB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8. AÇÕES A SEREM TOMADAS PARA O RESGATE</a:t>
              </a:r>
            </a:p>
          </p:txBody>
        </p:sp>
      </p:grpSp>
      <p:cxnSp>
        <p:nvCxnSpPr>
          <p:cNvPr id="568" name="Conector reto 567">
            <a:extLst>
              <a:ext uri="{FF2B5EF4-FFF2-40B4-BE49-F238E27FC236}">
                <a16:creationId xmlns:a16="http://schemas.microsoft.com/office/drawing/2014/main" id="{2E3EB4B3-0BB5-4869-B6B8-903AA7342E5F}"/>
              </a:ext>
            </a:extLst>
          </p:cNvPr>
          <p:cNvCxnSpPr>
            <a:cxnSpLocks/>
          </p:cNvCxnSpPr>
          <p:nvPr/>
        </p:nvCxnSpPr>
        <p:spPr>
          <a:xfrm>
            <a:off x="236862" y="3982758"/>
            <a:ext cx="7332360" cy="0"/>
          </a:xfrm>
          <a:prstGeom prst="line">
            <a:avLst/>
          </a:prstGeom>
          <a:ln w="12700" cap="rnd">
            <a:solidFill>
              <a:srgbClr val="00544D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0204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2872</TotalTime>
  <Words>1092</Words>
  <Application>Microsoft Office PowerPoint</Application>
  <PresentationFormat>Personalizar</PresentationFormat>
  <Paragraphs>230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Frank Saito</dc:creator>
  <cp:lastModifiedBy>NOVOA, DANIELA - Uberaba 3, MG</cp:lastModifiedBy>
  <cp:revision>5</cp:revision>
  <dcterms:created xsi:type="dcterms:W3CDTF">2021-09-20T12:54:02Z</dcterms:created>
  <dcterms:modified xsi:type="dcterms:W3CDTF">2024-09-17T12:50:53Z</dcterms:modified>
</cp:coreProperties>
</file>